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8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D975-D91C-4A79-B98B-7BD95EB90EC9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2DFB7-ABC3-4456-9FF7-78EA573A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gif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gif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pley Square to Downtown Boston Freedom Trail Walking Tour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16" y="3533744"/>
            <a:ext cx="4986384" cy="33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1920" y="1064716"/>
            <a:ext cx="621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(Virtual) Walking Tours of the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251952" y="2044240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HSSP Summer 2020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33664" y="1505222"/>
            <a:ext cx="442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Greater Boston </a:t>
            </a:r>
            <a:r>
              <a:rPr lang="en-US" sz="4000" dirty="0" smtClean="0"/>
              <a:t>Area</a:t>
            </a:r>
            <a:endParaRPr lang="en-US" sz="4000" dirty="0"/>
          </a:p>
        </p:txBody>
      </p:sp>
      <p:pic>
        <p:nvPicPr>
          <p:cNvPr id="1028" name="Picture 4" descr="10 of the Best Boston Walking Tours for Locals and Visi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00" y="0"/>
            <a:ext cx="2477500" cy="18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town Freedom Trail Walking Tour PLUS Beacon Hill to Cople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0540"/>
            <a:ext cx="3626190" cy="2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Walks - PhotoWalks | Group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9" y="4440541"/>
            <a:ext cx="4029098" cy="24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9 Walking Tours to Take in Boston (Updated 202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852"/>
            <a:ext cx="4527947" cy="26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lking Tours of Old Boston – retrocultura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47" y="2183023"/>
            <a:ext cx="2672861" cy="27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ston's North End &quot;Little Italy&quot; Guided Photography Walking Tour 20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11774"/>
          <a:stretch/>
        </p:blipFill>
        <p:spPr bwMode="auto">
          <a:xfrm>
            <a:off x="-9529" y="-1"/>
            <a:ext cx="2041214" cy="17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Tours Boston &amp; Walking Tours Boston | Strawberry Tour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4546"/>
          <a:stretch/>
        </p:blipFill>
        <p:spPr bwMode="auto">
          <a:xfrm>
            <a:off x="2031685" y="7918"/>
            <a:ext cx="4385533" cy="11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r in the City Walking Tour - North of Bost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16" y="2543505"/>
            <a:ext cx="3206097" cy="9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xplore Boston - Walking Tour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3" b="13136"/>
          <a:stretch/>
        </p:blipFill>
        <p:spPr bwMode="auto">
          <a:xfrm>
            <a:off x="6284249" y="-8844"/>
            <a:ext cx="34302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IT reshapes itself to shape the future | MIT New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15647"/>
          <a:stretch/>
        </p:blipFill>
        <p:spPr bwMode="auto">
          <a:xfrm>
            <a:off x="10307595" y="1791075"/>
            <a:ext cx="1884405" cy="18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43" y="584775"/>
            <a:ext cx="57070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Ivory Sands House (145 Elm Street)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Middlesex County Jail</a:t>
            </a:r>
            <a:r>
              <a:rPr lang="en-US" sz="2400" dirty="0"/>
              <a:t> </a:t>
            </a:r>
            <a:r>
              <a:rPr lang="en-US" sz="2400" dirty="0" smtClean="0"/>
              <a:t>(Prison in the sky)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Prospect Hill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Stata Building (Frank </a:t>
            </a:r>
            <a:r>
              <a:rPr lang="en-US" sz="2400" dirty="0" err="1" smtClean="0"/>
              <a:t>Gehry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Bathtub Mary’s (and Jesus)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Kendall Square T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Church Court Condos (492 Beacon 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Calf Pasture Pumping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Standard triple decker apartment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Central </a:t>
            </a:r>
            <a:r>
              <a:rPr lang="en-US" sz="2400" dirty="0"/>
              <a:t>S</a:t>
            </a:r>
            <a:r>
              <a:rPr lang="en-US" sz="2400" dirty="0" smtClean="0"/>
              <a:t>quare artwork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0995" y="0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 1: See Sam’s Neighborhood</a:t>
            </a:r>
          </a:p>
        </p:txBody>
      </p:sp>
      <p:pic>
        <p:nvPicPr>
          <p:cNvPr id="3076" name="Picture 4" descr="This Historic Mid-Cambridge House Is Like an Urban Chalet - Curbe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111699"/>
            <a:ext cx="3766999" cy="25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T Stata Center | www.usa.skansk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8" y="4381417"/>
            <a:ext cx="4063832" cy="22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ndmark: Somerville's Prospect Hill T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81" y="3999675"/>
            <a:ext cx="4946445" cy="27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tting to Know the Bathtub Marys of Somerville, Massachuset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6017" r="28924" b="3133"/>
          <a:stretch/>
        </p:blipFill>
        <p:spPr bwMode="auto">
          <a:xfrm>
            <a:off x="4881815" y="4150894"/>
            <a:ext cx="2045369" cy="2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ate: Courthouse developer will be chosen before Cambridge get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7" y="754448"/>
            <a:ext cx="2112850" cy="31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entral Square's iconic murals are vanishing, with funds being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6" b="14653"/>
          <a:stretch/>
        </p:blipFill>
        <p:spPr bwMode="auto">
          <a:xfrm>
            <a:off x="8569464" y="2556371"/>
            <a:ext cx="3183523" cy="15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7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The Puritan | other title: Deacon Samuel Chapin. Augustus Sa… | Flick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/>
          <a:stretch/>
        </p:blipFill>
        <p:spPr bwMode="auto">
          <a:xfrm>
            <a:off x="4413890" y="618869"/>
            <a:ext cx="2264033" cy="27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5562" y="150663"/>
            <a:ext cx="43660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(brief) </a:t>
            </a:r>
            <a:r>
              <a:rPr lang="en-US" sz="2400" dirty="0"/>
              <a:t>h</a:t>
            </a:r>
            <a:r>
              <a:rPr lang="en-US" sz="2400" dirty="0" smtClean="0"/>
              <a:t>istory of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Puritans &amp;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Role in Revolutionary War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North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Freedom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Role in Civil War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Castle Island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Regiment Memorial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Waves of immigration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Major industries over the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Great Molasses Flood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History of Boston hospitals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Ether Dome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26353" y="0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 2: Boston through the ages</a:t>
            </a:r>
          </a:p>
        </p:txBody>
      </p:sp>
      <p:pic>
        <p:nvPicPr>
          <p:cNvPr id="4098" name="Picture 2" descr="Awesome Tool Lets You Watch Boston Grow Over the Years | Boston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" y="545277"/>
            <a:ext cx="3941997" cy="28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Shaw Memorial - Saint-Gaudens National Historical Park (U.S.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25" y="4638951"/>
            <a:ext cx="3241307" cy="22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erial fort independence, 1990s color | Boston things to do, Sta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99" y="3061022"/>
            <a:ext cx="2315698" cy="16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hy the Great Molasses Flood Was So Deadly - HISTO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65" y="5044310"/>
            <a:ext cx="3251872" cy="17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he North End, Boston, Massachusetts --- a sign post in th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51" y="3301423"/>
            <a:ext cx="2167235" cy="30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he Freedom Trail in Boston, Massachusetts | Tips &amp; Tricks - New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20548"/>
          <a:stretch/>
        </p:blipFill>
        <p:spPr bwMode="auto">
          <a:xfrm>
            <a:off x="98438" y="3386725"/>
            <a:ext cx="2125939" cy="18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Ether Dome | Russell Muse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367"/>
            <a:ext cx="2314319" cy="15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3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10" y="64666"/>
            <a:ext cx="8288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 3: Boston City Planning and Transportation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2834" y="723951"/>
            <a:ext cx="55378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Maps of Boston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Changing waterfront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illing in the Back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grid (or lack of one) - City of Squares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Big 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Slum clearance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Public art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Way for Ducklings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Boston Common/The Public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E</a:t>
            </a:r>
            <a:r>
              <a:rPr lang="en-US" sz="2400" dirty="0" smtClean="0"/>
              <a:t>merald Necklace</a:t>
            </a:r>
          </a:p>
        </p:txBody>
      </p:sp>
      <p:pic>
        <p:nvPicPr>
          <p:cNvPr id="5122" name="Picture 2" descr="The T Map, if all proposed expansions/extensions were operationa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89" y="3743535"/>
            <a:ext cx="3736611" cy="31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Explore Boston - Walking Tou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3" b="13136"/>
          <a:stretch/>
        </p:blipFill>
        <p:spPr bwMode="auto">
          <a:xfrm>
            <a:off x="319045" y="5101161"/>
            <a:ext cx="4514174" cy="15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verview: Development of the Back Bay | Back Bay Ho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35" y="0"/>
            <a:ext cx="3390165" cy="29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entral Artery Project &quot;The Big Dig&quot; | Skanska - Global corporat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59" y="2615283"/>
            <a:ext cx="3381909" cy="17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BTA highlights Red Line repairs - The Boston Glo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9"/>
          <a:stretch/>
        </p:blipFill>
        <p:spPr bwMode="auto">
          <a:xfrm>
            <a:off x="6050688" y="649441"/>
            <a:ext cx="2203188" cy="18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ark Overview - The Emerald Necklace Conservanc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15" y="2216075"/>
            <a:ext cx="2556282" cy="17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eighborhood Guide: So You Want to Live in Union Squ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74" y="4660194"/>
            <a:ext cx="2635259" cy="17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753" y="807359"/>
            <a:ext cx="5275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James Blake house (Dorchester)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North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Paul Revere 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New England brick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Federalist style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Beacon Hill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Greek revival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Museum of Natural History (Restoration Hardware)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789" y="150394"/>
            <a:ext cx="491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 4: Boston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1280" y="2683864"/>
            <a:ext cx="62926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Gothic revival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Boston Public Library – John Singer Sargent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Isabella Stewart Gardner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Christian Science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Art Deco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Business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Works Progress </a:t>
            </a:r>
          </a:p>
          <a:p>
            <a:pPr lvl="1"/>
            <a:r>
              <a:rPr lang="en-US" sz="2400" dirty="0" smtClean="0"/>
              <a:t>Administration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Brutalism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Boston City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Hancock Building</a:t>
            </a:r>
          </a:p>
        </p:txBody>
      </p:sp>
      <p:pic>
        <p:nvPicPr>
          <p:cNvPr id="2052" name="Picture 4" descr="The James Blake House is the oldest house in Boston | Old hou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3" y="807359"/>
            <a:ext cx="2484522" cy="16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ston City Hal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52" y="4665201"/>
            <a:ext cx="3201077" cy="20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Love Letter to Boston's Art Deco Dunkin' Donu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210991"/>
            <a:ext cx="3709310" cy="24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toration Hardware keeps building; launching new business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30" y="4170255"/>
            <a:ext cx="3061957" cy="22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80" y="88774"/>
            <a:ext cx="883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Week 5: Cemeteries, Churches, and Harvard Square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4679" y="673549"/>
            <a:ext cx="88338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about Mount Auburn Cemetery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Old North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King’s Chapel – attached graveyard, crypt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United First Parish Church – crypt with John Adams,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 background on Puritans/Congregationalists, Anglicans,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Churches/graveyards in Harvard square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Short background on Harvard, interesting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Overview of grave art, changes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170" name="Picture 2" descr="Mount Auburn Cemetery MP — Halvorson | Tighe &amp; Bond Stu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0" y="3829851"/>
            <a:ext cx="4180788" cy="27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ntrance to the crypt - Picture of United First Parish Churc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50" y="381161"/>
            <a:ext cx="2804123" cy="21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lexandra Charit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33" y="2588741"/>
            <a:ext cx="2244940" cy="22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oliticians and Harvard Miss the Mark on CARES Act | Opinion | Th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27" y="3936792"/>
            <a:ext cx="4024400" cy="26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ing's Chapel, Boston - Lost New Engl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38" y="4089869"/>
            <a:ext cx="2961510" cy="2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0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40" y="212029"/>
            <a:ext cx="8906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Week 6: Tech boom (Kendall Square, Seaport &amp; MIT)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8554" y="837914"/>
            <a:ext cx="64311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Maps of Kendall square changing over the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Maps of different tech/pharma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Spotlight a few cool buildings/companies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Talk about a few cool MIT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Media lab – I.M. Pei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Tall Tetris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MIT chapel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Tunnels – Forge!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Seaport </a:t>
            </a:r>
          </a:p>
        </p:txBody>
      </p:sp>
      <p:pic>
        <p:nvPicPr>
          <p:cNvPr id="6146" name="Picture 2" descr="Galaxy: Earth Spher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14" y="3944883"/>
            <a:ext cx="2016954" cy="26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architecture of MIT: 10 impressive buildings on the tec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58" y="2609993"/>
            <a:ext cx="3862768" cy="27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ston remains top life sciences cluster globally, according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83" y="4045622"/>
            <a:ext cx="2903714" cy="19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njoy A Summertime Visit To The Boston Seaport District | Th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3" y="4887632"/>
            <a:ext cx="2830993" cy="19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nowned architect I.M. Pei '40 dies at 102 | MIT N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0" y="4806685"/>
            <a:ext cx="2805552" cy="18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50" y="97579"/>
            <a:ext cx="1753561" cy="2633161"/>
          </a:xfrm>
          <a:prstGeom prst="rect">
            <a:avLst/>
          </a:prstGeom>
        </p:spPr>
      </p:pic>
      <p:pic>
        <p:nvPicPr>
          <p:cNvPr id="6158" name="Picture 14" descr="First look: Draper shows off $60M atrium and newest tech i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76" y="1414160"/>
            <a:ext cx="3279770" cy="18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1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377</Words>
  <Application>Microsoft Macintosh PowerPoint</Application>
  <PresentationFormat>Custom</PresentationFormat>
  <Paragraphs>81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wambach</dc:creator>
  <cp:lastModifiedBy>Samantha</cp:lastModifiedBy>
  <cp:revision>29</cp:revision>
  <dcterms:created xsi:type="dcterms:W3CDTF">2020-05-13T21:33:12Z</dcterms:created>
  <dcterms:modified xsi:type="dcterms:W3CDTF">2020-07-09T21:55:17Z</dcterms:modified>
</cp:coreProperties>
</file>