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6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313546-74F8-40F8-A8BD-94C429B478F6}" type="datetimeFigureOut">
              <a:rPr lang="en-US" smtClean="0"/>
              <a:t>7/31/2011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2FCA497-7F8E-4698-8F47-4514D2C1BA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 to Genetic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8077200" cy="149961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Lecture 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8143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Complementation Test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797" y="2133600"/>
            <a:ext cx="6883819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00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 gene?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797" y="2209800"/>
            <a:ext cx="6883819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26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DNA Replication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3897"/>
            <a:ext cx="6906357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467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Protein Synthesis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92" y="1981200"/>
            <a:ext cx="7817644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92" y="4343400"/>
            <a:ext cx="7817644" cy="2100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323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 gene?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3124200"/>
            <a:ext cx="8143875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301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Saccharomyces cerevisiae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82" y="2133600"/>
            <a:ext cx="7639318" cy="4072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371600" cy="1256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3953"/>
            <a:ext cx="1371600" cy="1256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558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Dominance/Recessive Test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30" y="2209800"/>
            <a:ext cx="7653270" cy="4076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586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Dominance/Recessive Test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83" y="2133600"/>
            <a:ext cx="7639318" cy="4072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2874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Complementation Test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82" y="2133600"/>
            <a:ext cx="7639318" cy="4072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2874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395</TotalTime>
  <Words>30</Words>
  <Application>Microsoft Office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Introduction to Genetic Analysis</vt:lpstr>
      <vt:lpstr>What is a gene?</vt:lpstr>
      <vt:lpstr>DNA Replication</vt:lpstr>
      <vt:lpstr>Protein Synthesis</vt:lpstr>
      <vt:lpstr>What is a gene?</vt:lpstr>
      <vt:lpstr>Saccharomyces cerevisiae</vt:lpstr>
      <vt:lpstr>Dominance/Recessive Test</vt:lpstr>
      <vt:lpstr>Dominance/Recessive Test</vt:lpstr>
      <vt:lpstr>Complementation Test</vt:lpstr>
      <vt:lpstr>Complementation 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Genetic Analysis</dc:title>
  <dc:creator>Usuario</dc:creator>
  <cp:lastModifiedBy>Usuario</cp:lastModifiedBy>
  <cp:revision>26</cp:revision>
  <dcterms:created xsi:type="dcterms:W3CDTF">2011-06-10T00:55:12Z</dcterms:created>
  <dcterms:modified xsi:type="dcterms:W3CDTF">2011-07-31T14:43:08Z</dcterms:modified>
</cp:coreProperties>
</file>