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9B153E-F335-4E01-959F-C28EC06AB85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90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89016" autoAdjust="0"/>
  </p:normalViewPr>
  <p:slideViewPr>
    <p:cSldViewPr>
      <p:cViewPr varScale="1">
        <p:scale>
          <a:sx n="104" d="100"/>
          <a:sy n="104" d="100"/>
        </p:scale>
        <p:origin x="-18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E21EE-CB37-439D-B7EC-73320A245713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BDC2-25DD-4261-AA1A-867056427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BDC2-25DD-4261-AA1A-867056427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8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37D3102-AD23-4BFF-87AE-61567A0BE8E3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8DB90A-5AB2-4BF4-8147-F4CADCC03FE3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BB6B48-E8B6-492E-B5F2-B7A73A7469AD}" type="datetime1">
              <a:rPr lang="en-US" smtClean="0"/>
              <a:t>7/10/2013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0.JPG"/><Relationship Id="rId7" Type="http://schemas.openxmlformats.org/officeDocument/2006/relationships/image" Target="../media/image53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3000" y="3886200"/>
            <a:ext cx="5562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Photography Composition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Kiarash</a:t>
            </a:r>
            <a:r>
              <a:rPr lang="en-US" dirty="0" smtClean="0"/>
              <a:t> </a:t>
            </a:r>
            <a:r>
              <a:rPr lang="en-US" dirty="0" err="1" smtClean="0"/>
              <a:t>Adl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86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Shape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6400"/>
            <a:ext cx="2539744" cy="34846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91" y="1674796"/>
            <a:ext cx="2823555" cy="2144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9" y="5334000"/>
            <a:ext cx="366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Subject in Horizontal Frames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89191" y="4015339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err="1" smtClean="0"/>
              <a:t>Uninsistent</a:t>
            </a:r>
            <a:r>
              <a:rPr lang="en-US" dirty="0" smtClean="0"/>
              <a:t>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663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Shape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8217"/>
            <a:ext cx="2502102" cy="37404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371600"/>
            <a:ext cx="2879307" cy="42648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51772"/>
            <a:ext cx="1838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in the Frame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799" y="5715000"/>
            <a:ext cx="159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Standing 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5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Shape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9043" y="5075545"/>
            <a:ext cx="1896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Square Frame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3" y="1363006"/>
            <a:ext cx="3376688" cy="31450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99" y="1477478"/>
            <a:ext cx="1701986" cy="1787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1653185" cy="17690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97101"/>
            <a:ext cx="1686790" cy="1818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93520"/>
            <a:ext cx="1762990" cy="18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05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Stitching and Extending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391400" cy="3699866"/>
          </a:xfrm>
        </p:spPr>
      </p:pic>
    </p:spTree>
    <p:extLst>
      <p:ext uri="{BB962C8B-B14F-4D97-AF65-F5344CB8AC3E}">
        <p14:creationId xmlns:p14="http://schemas.microsoft.com/office/powerpoint/2010/main" val="388180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Stitching and Extending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600200"/>
            <a:ext cx="4479335" cy="3694113"/>
          </a:xfrm>
        </p:spPr>
      </p:pic>
      <p:sp>
        <p:nvSpPr>
          <p:cNvPr id="5" name="TextBox 4"/>
          <p:cNvSpPr txBox="1"/>
          <p:nvPr/>
        </p:nvSpPr>
        <p:spPr>
          <a:xfrm>
            <a:off x="2266144" y="5606534"/>
            <a:ext cx="435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Large-Scale Image and Extra-Wide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9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Stitching and Extending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9562"/>
            <a:ext cx="8229600" cy="3276401"/>
          </a:xfrm>
        </p:spPr>
      </p:pic>
    </p:spTree>
    <p:extLst>
      <p:ext uri="{BB962C8B-B14F-4D97-AF65-F5344CB8AC3E}">
        <p14:creationId xmlns:p14="http://schemas.microsoft.com/office/powerpoint/2010/main" val="3358217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8118"/>
            <a:ext cx="4511219" cy="34378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95786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Cropping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3977439" cy="31379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12" y="2136809"/>
            <a:ext cx="3082180" cy="1545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036" y="4572000"/>
            <a:ext cx="2412418" cy="1611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38773"/>
            <a:ext cx="1606192" cy="206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The 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01812"/>
            <a:ext cx="5524500" cy="3771900"/>
          </a:xfrm>
        </p:spPr>
      </p:pic>
      <p:sp>
        <p:nvSpPr>
          <p:cNvPr id="5" name="TextBox 4"/>
          <p:cNvSpPr txBox="1"/>
          <p:nvPr/>
        </p:nvSpPr>
        <p:spPr>
          <a:xfrm>
            <a:off x="1828800" y="5606534"/>
            <a:ext cx="214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Guinea Worm Filters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6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The Frame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97" y="1273982"/>
            <a:ext cx="3683386" cy="25098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1" y="3817628"/>
            <a:ext cx="3535322" cy="2397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68" y="1270773"/>
            <a:ext cx="3709084" cy="249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83022"/>
            <a:ext cx="3674820" cy="24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3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41" y="1219200"/>
            <a:ext cx="4803517" cy="4937125"/>
          </a:xfrm>
        </p:spPr>
      </p:pic>
    </p:spTree>
    <p:extLst>
      <p:ext uri="{BB962C8B-B14F-4D97-AF65-F5344CB8AC3E}">
        <p14:creationId xmlns:p14="http://schemas.microsoft.com/office/powerpoint/2010/main" val="160764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5534025" cy="3514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19600"/>
            <a:ext cx="2743200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539" y="4974193"/>
            <a:ext cx="467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Stilted houses built in the middle of the Sulu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2971800" cy="243813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7" y="1295400"/>
            <a:ext cx="3381723" cy="2438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798" y="3889208"/>
            <a:ext cx="3276600" cy="22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8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160761" cy="22092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02563"/>
            <a:ext cx="2258868" cy="326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02563"/>
            <a:ext cx="221749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8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Frame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6477000" cy="2194686"/>
          </a:xfrm>
        </p:spPr>
      </p:pic>
      <p:sp>
        <p:nvSpPr>
          <p:cNvPr id="5" name="TextBox 4"/>
          <p:cNvSpPr txBox="1"/>
          <p:nvPr/>
        </p:nvSpPr>
        <p:spPr>
          <a:xfrm>
            <a:off x="709642" y="4419600"/>
            <a:ext cx="770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left is a frame in the ratio 1.618 and on the right a standard 35mm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8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Dividing The Frame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9" y="4419600"/>
            <a:ext cx="5585254" cy="15177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217" y="2362200"/>
            <a:ext cx="3703266" cy="151773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1219200"/>
            <a:ext cx="4800600" cy="318235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89" y="950051"/>
            <a:ext cx="1705961" cy="1335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09" y="935055"/>
            <a:ext cx="1736774" cy="136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4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5823265" cy="3978203"/>
          </a:xfr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natural, low position  (Mono Lake, California)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7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0733"/>
            <a:ext cx="3980174" cy="26916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78" y="3505200"/>
            <a:ext cx="4124185" cy="274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419600"/>
            <a:ext cx="386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Favoring The Sky vs. Neglecting The 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7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078400" cy="4313238"/>
          </a:xfrm>
        </p:spPr>
      </p:pic>
      <p:sp>
        <p:nvSpPr>
          <p:cNvPr id="5" name="TextBox 4"/>
          <p:cNvSpPr txBox="1"/>
          <p:nvPr/>
        </p:nvSpPr>
        <p:spPr>
          <a:xfrm>
            <a:off x="1447800" y="2590800"/>
            <a:ext cx="256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Choice of High or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7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 Within Frames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4849737" cy="22253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114800"/>
            <a:ext cx="2840850" cy="14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00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Within Frames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76982"/>
            <a:ext cx="1905000" cy="277173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95400"/>
            <a:ext cx="2362200" cy="34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63" y="3352800"/>
            <a:ext cx="1636239" cy="24602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276600"/>
            <a:ext cx="1768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1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Dynamics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19200"/>
            <a:ext cx="3186839" cy="49371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59" y="2307657"/>
            <a:ext cx="2352675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559" y="3977164"/>
            <a:ext cx="2191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empty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99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Within Frames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09800"/>
            <a:ext cx="3536137" cy="23408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993508"/>
            <a:ext cx="2819400" cy="195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0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67400" cy="3910073"/>
          </a:xfrm>
        </p:spPr>
      </p:pic>
    </p:spTree>
    <p:extLst>
      <p:ext uri="{BB962C8B-B14F-4D97-AF65-F5344CB8AC3E}">
        <p14:creationId xmlns:p14="http://schemas.microsoft.com/office/powerpoint/2010/main" val="2643217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170293" cy="4114800"/>
          </a:xfrm>
        </p:spPr>
      </p:pic>
    </p:spTree>
    <p:extLst>
      <p:ext uri="{BB962C8B-B14F-4D97-AF65-F5344CB8AC3E}">
        <p14:creationId xmlns:p14="http://schemas.microsoft.com/office/powerpoint/2010/main" val="158118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Dynamics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7" y="1951850"/>
            <a:ext cx="4695825" cy="28670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57914"/>
            <a:ext cx="23241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5000142"/>
            <a:ext cx="1741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Diagonal Tension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4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Dynamics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5" y="1446425"/>
            <a:ext cx="7143750" cy="2314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0"/>
            <a:ext cx="9144000" cy="14846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55885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Intersecting for Abstraction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1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32787"/>
            <a:ext cx="4750167" cy="2129614"/>
          </a:xfrm>
        </p:spPr>
      </p:pic>
      <p:sp>
        <p:nvSpPr>
          <p:cNvPr id="6" name="Rectangle 5"/>
          <p:cNvSpPr/>
          <p:nvPr/>
        </p:nvSpPr>
        <p:spPr>
          <a:xfrm>
            <a:off x="1066800" y="5016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Human Vision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67200"/>
            <a:ext cx="3196615" cy="160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89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Shape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1" y="1219200"/>
            <a:ext cx="5257800" cy="21601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850" y="3886200"/>
            <a:ext cx="3481159" cy="2350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62400"/>
            <a:ext cx="2261577" cy="13187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48200" y="5562600"/>
            <a:ext cx="251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Standard 3:2 Frame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752600" y="3336667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Panorama of Blenheim Palace, Paris  “the finest view in all of England”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7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27" y="1600201"/>
            <a:ext cx="5037975" cy="33527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32" y="2590800"/>
            <a:ext cx="2309326" cy="33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7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Shape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7315200" cy="3729600"/>
          </a:xfrm>
        </p:spPr>
      </p:pic>
      <p:sp>
        <p:nvSpPr>
          <p:cNvPr id="5" name="TextBox 4"/>
          <p:cNvSpPr txBox="1"/>
          <p:nvPr/>
        </p:nvSpPr>
        <p:spPr>
          <a:xfrm>
            <a:off x="3505200" y="5029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multi-hued Grand Prismatic Spring in Yellowstone National Park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8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405</TotalTime>
  <Words>190</Words>
  <Application>Microsoft Office PowerPoint</Application>
  <PresentationFormat>On-screen Show (4:3)</PresentationFormat>
  <Paragraphs>53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Origin</vt:lpstr>
      <vt:lpstr>Photography Composition</vt:lpstr>
      <vt:lpstr>Introduction</vt:lpstr>
      <vt:lpstr>Frame Dynamics</vt:lpstr>
      <vt:lpstr>Frame Dynamics</vt:lpstr>
      <vt:lpstr>Frame Dynamics</vt:lpstr>
      <vt:lpstr>Frame Shape</vt:lpstr>
      <vt:lpstr>Frame Shape</vt:lpstr>
      <vt:lpstr>Frame Shape</vt:lpstr>
      <vt:lpstr>Frame Shape</vt:lpstr>
      <vt:lpstr>Frame Shape</vt:lpstr>
      <vt:lpstr>Frame Shape</vt:lpstr>
      <vt:lpstr>Frame Shape</vt:lpstr>
      <vt:lpstr>Stitching and Extending</vt:lpstr>
      <vt:lpstr>Stitching and Extending</vt:lpstr>
      <vt:lpstr>Stitching and Extending</vt:lpstr>
      <vt:lpstr>Cropping</vt:lpstr>
      <vt:lpstr>Cropping</vt:lpstr>
      <vt:lpstr>Filling The Frame</vt:lpstr>
      <vt:lpstr>Filling The Frame</vt:lpstr>
      <vt:lpstr>Placement</vt:lpstr>
      <vt:lpstr>Placement</vt:lpstr>
      <vt:lpstr>Placement</vt:lpstr>
      <vt:lpstr>Dividing The Frame</vt:lpstr>
      <vt:lpstr>Dividing The Frame</vt:lpstr>
      <vt:lpstr>Horizon</vt:lpstr>
      <vt:lpstr>Horizon</vt:lpstr>
      <vt:lpstr>Horizon</vt:lpstr>
      <vt:lpstr>Frames Within Frames</vt:lpstr>
      <vt:lpstr>Frames Within Frames</vt:lpstr>
      <vt:lpstr>Frames Within Frames</vt:lpstr>
      <vt:lpstr>What do you think?</vt:lpstr>
      <vt:lpstr>What do you think?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Photography Composition</dc:title>
  <dc:creator>Kiarash</dc:creator>
  <cp:lastModifiedBy>Kiarash</cp:lastModifiedBy>
  <cp:revision>10</cp:revision>
  <dcterms:created xsi:type="dcterms:W3CDTF">2013-07-07T08:09:30Z</dcterms:created>
  <dcterms:modified xsi:type="dcterms:W3CDTF">2013-07-11T01:01:46Z</dcterms:modified>
</cp:coreProperties>
</file>