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64" r:id="rId5"/>
    <p:sldId id="263" r:id="rId6"/>
    <p:sldId id="266" r:id="rId7"/>
    <p:sldId id="276" r:id="rId8"/>
    <p:sldId id="274" r:id="rId9"/>
    <p:sldId id="275" r:id="rId10"/>
    <p:sldId id="259" r:id="rId11"/>
    <p:sldId id="265" r:id="rId12"/>
    <p:sldId id="267" r:id="rId13"/>
    <p:sldId id="268" r:id="rId14"/>
    <p:sldId id="270" r:id="rId15"/>
    <p:sldId id="271" r:id="rId16"/>
    <p:sldId id="272" r:id="rId17"/>
    <p:sldId id="273" r:id="rId18"/>
    <p:sldId id="269"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3" d="100"/>
          <a:sy n="93" d="100"/>
        </p:scale>
        <p:origin x="302"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 Id="rId1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7.svg"/><Relationship Id="rId1" Type="http://schemas.openxmlformats.org/officeDocument/2006/relationships/image" Target="../media/image14.png"/><Relationship Id="rId6" Type="http://schemas.openxmlformats.org/officeDocument/2006/relationships/image" Target="../media/image11.svg"/><Relationship Id="rId5" Type="http://schemas.openxmlformats.org/officeDocument/2006/relationships/image" Target="../media/image16.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5.png"/><Relationship Id="rId12" Type="http://schemas.openxmlformats.org/officeDocument/2006/relationships/image" Target="../media/image29.svg"/><Relationship Id="rId2" Type="http://schemas.openxmlformats.org/officeDocument/2006/relationships/image" Target="../media/image19.svg"/><Relationship Id="rId1" Type="http://schemas.openxmlformats.org/officeDocument/2006/relationships/image" Target="../media/image32.png"/><Relationship Id="rId6" Type="http://schemas.openxmlformats.org/officeDocument/2006/relationships/image" Target="../media/image23.svg"/><Relationship Id="rId11" Type="http://schemas.openxmlformats.org/officeDocument/2006/relationships/image" Target="../media/image37.png"/><Relationship Id="rId5" Type="http://schemas.openxmlformats.org/officeDocument/2006/relationships/image" Target="../media/image34.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36.png"/><Relationship Id="rId1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6FC131-EA49-47A1-A69D-890FCB531BD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E2AECBA-6F95-41F5-BED4-22AE94BA32A6}">
      <dgm:prSet/>
      <dgm:spPr/>
      <dgm:t>
        <a:bodyPr/>
        <a:lstStyle/>
        <a:p>
          <a:r>
            <a:rPr lang="en-US"/>
            <a:t>Name</a:t>
          </a:r>
        </a:p>
      </dgm:t>
    </dgm:pt>
    <dgm:pt modelId="{E01FDA72-B64F-4EAB-AA78-407EEAE6F393}" type="parTrans" cxnId="{50CB5F58-1012-48ED-B06A-5B9C2E9E2C23}">
      <dgm:prSet/>
      <dgm:spPr/>
      <dgm:t>
        <a:bodyPr/>
        <a:lstStyle/>
        <a:p>
          <a:endParaRPr lang="en-US"/>
        </a:p>
      </dgm:t>
    </dgm:pt>
    <dgm:pt modelId="{FDCA4A56-CA4D-4663-8AA0-EACD47AD13EE}" type="sibTrans" cxnId="{50CB5F58-1012-48ED-B06A-5B9C2E9E2C23}">
      <dgm:prSet/>
      <dgm:spPr/>
      <dgm:t>
        <a:bodyPr/>
        <a:lstStyle/>
        <a:p>
          <a:endParaRPr lang="en-US"/>
        </a:p>
      </dgm:t>
    </dgm:pt>
    <dgm:pt modelId="{1CF6D9EF-5283-434C-AAB1-FF3EC0405060}">
      <dgm:prSet/>
      <dgm:spPr/>
      <dgm:t>
        <a:bodyPr/>
        <a:lstStyle/>
        <a:p>
          <a:r>
            <a:rPr lang="en-US"/>
            <a:t>Grade</a:t>
          </a:r>
        </a:p>
      </dgm:t>
    </dgm:pt>
    <dgm:pt modelId="{7BE46F1E-0C4C-4221-B029-2D675F7E77B3}" type="parTrans" cxnId="{DADE5A50-B26B-4695-8048-44150C315003}">
      <dgm:prSet/>
      <dgm:spPr/>
      <dgm:t>
        <a:bodyPr/>
        <a:lstStyle/>
        <a:p>
          <a:endParaRPr lang="en-US"/>
        </a:p>
      </dgm:t>
    </dgm:pt>
    <dgm:pt modelId="{5BC70043-408D-41ED-AD69-52B67366BC4F}" type="sibTrans" cxnId="{DADE5A50-B26B-4695-8048-44150C315003}">
      <dgm:prSet/>
      <dgm:spPr/>
      <dgm:t>
        <a:bodyPr/>
        <a:lstStyle/>
        <a:p>
          <a:endParaRPr lang="en-US"/>
        </a:p>
      </dgm:t>
    </dgm:pt>
    <dgm:pt modelId="{63A36608-C567-4FB9-A58F-57F8C7639C1B}">
      <dgm:prSet/>
      <dgm:spPr/>
      <dgm:t>
        <a:bodyPr/>
        <a:lstStyle/>
        <a:p>
          <a:r>
            <a:rPr lang="en-US"/>
            <a:t>What school you go to</a:t>
          </a:r>
        </a:p>
      </dgm:t>
    </dgm:pt>
    <dgm:pt modelId="{4992A9A3-15AE-41A2-9E3E-2CDE32D685BD}" type="parTrans" cxnId="{F3097E5A-A6A5-46A3-8C37-6705C551C109}">
      <dgm:prSet/>
      <dgm:spPr/>
      <dgm:t>
        <a:bodyPr/>
        <a:lstStyle/>
        <a:p>
          <a:endParaRPr lang="en-US"/>
        </a:p>
      </dgm:t>
    </dgm:pt>
    <dgm:pt modelId="{C167CDAD-C0C2-4BDA-90E7-92C2700A90D7}" type="sibTrans" cxnId="{F3097E5A-A6A5-46A3-8C37-6705C551C109}">
      <dgm:prSet/>
      <dgm:spPr/>
      <dgm:t>
        <a:bodyPr/>
        <a:lstStyle/>
        <a:p>
          <a:endParaRPr lang="en-US"/>
        </a:p>
      </dgm:t>
    </dgm:pt>
    <dgm:pt modelId="{A86C25A7-C8EA-4A6D-A915-9F4ECFD77DDD}">
      <dgm:prSet/>
      <dgm:spPr/>
      <dgm:t>
        <a:bodyPr/>
        <a:lstStyle/>
        <a:p>
          <a:r>
            <a:rPr lang="en-US"/>
            <a:t>A fun fact about yourself! Or, why did you decide to take this class?</a:t>
          </a:r>
        </a:p>
      </dgm:t>
    </dgm:pt>
    <dgm:pt modelId="{AB37F748-3C20-4D70-8227-8407EB3CDC9D}" type="parTrans" cxnId="{C0C48E2E-64EB-4926-872E-70D3D7D816CC}">
      <dgm:prSet/>
      <dgm:spPr/>
      <dgm:t>
        <a:bodyPr/>
        <a:lstStyle/>
        <a:p>
          <a:endParaRPr lang="en-US"/>
        </a:p>
      </dgm:t>
    </dgm:pt>
    <dgm:pt modelId="{97748EC7-AFC1-498B-9A05-3DDD7CF8514E}" type="sibTrans" cxnId="{C0C48E2E-64EB-4926-872E-70D3D7D816CC}">
      <dgm:prSet/>
      <dgm:spPr/>
      <dgm:t>
        <a:bodyPr/>
        <a:lstStyle/>
        <a:p>
          <a:endParaRPr lang="en-US"/>
        </a:p>
      </dgm:t>
    </dgm:pt>
    <dgm:pt modelId="{8D960B57-419F-4FBD-A4C8-C4DCDDE281BF}" type="pres">
      <dgm:prSet presAssocID="{096FC131-EA49-47A1-A69D-890FCB531BD3}" presName="root" presStyleCnt="0">
        <dgm:presLayoutVars>
          <dgm:dir/>
          <dgm:resizeHandles val="exact"/>
        </dgm:presLayoutVars>
      </dgm:prSet>
      <dgm:spPr/>
    </dgm:pt>
    <dgm:pt modelId="{2BB07DC9-6B80-4904-988E-0279FB80CD91}" type="pres">
      <dgm:prSet presAssocID="{8E2AECBA-6F95-41F5-BED4-22AE94BA32A6}" presName="compNode" presStyleCnt="0"/>
      <dgm:spPr/>
    </dgm:pt>
    <dgm:pt modelId="{815E3776-2CF4-4C51-81F2-31C4C90CAF2C}" type="pres">
      <dgm:prSet presAssocID="{8E2AECBA-6F95-41F5-BED4-22AE94BA32A6}" presName="bgRect" presStyleLbl="bgShp" presStyleIdx="0" presStyleCnt="4"/>
      <dgm:spPr/>
    </dgm:pt>
    <dgm:pt modelId="{A6B683FB-5271-44C2-897F-E513DCC80993}" type="pres">
      <dgm:prSet presAssocID="{8E2AECBA-6F95-41F5-BED4-22AE94BA32A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825885B-6715-4EDD-943A-7F7F0BC6C469}" type="pres">
      <dgm:prSet presAssocID="{8E2AECBA-6F95-41F5-BED4-22AE94BA32A6}" presName="spaceRect" presStyleCnt="0"/>
      <dgm:spPr/>
    </dgm:pt>
    <dgm:pt modelId="{BE83CAE0-01D5-452C-99D6-60A1A4B5E4B6}" type="pres">
      <dgm:prSet presAssocID="{8E2AECBA-6F95-41F5-BED4-22AE94BA32A6}" presName="parTx" presStyleLbl="revTx" presStyleIdx="0" presStyleCnt="4">
        <dgm:presLayoutVars>
          <dgm:chMax val="0"/>
          <dgm:chPref val="0"/>
        </dgm:presLayoutVars>
      </dgm:prSet>
      <dgm:spPr/>
    </dgm:pt>
    <dgm:pt modelId="{445342B9-0414-42C5-8C8E-208BD95F1E99}" type="pres">
      <dgm:prSet presAssocID="{FDCA4A56-CA4D-4663-8AA0-EACD47AD13EE}" presName="sibTrans" presStyleCnt="0"/>
      <dgm:spPr/>
    </dgm:pt>
    <dgm:pt modelId="{B99A1DD3-09EB-4D68-AC0D-B5DFC86DA48A}" type="pres">
      <dgm:prSet presAssocID="{1CF6D9EF-5283-434C-AAB1-FF3EC0405060}" presName="compNode" presStyleCnt="0"/>
      <dgm:spPr/>
    </dgm:pt>
    <dgm:pt modelId="{40839657-3E9D-4192-854E-C627603A9718}" type="pres">
      <dgm:prSet presAssocID="{1CF6D9EF-5283-434C-AAB1-FF3EC0405060}" presName="bgRect" presStyleLbl="bgShp" presStyleIdx="1" presStyleCnt="4"/>
      <dgm:spPr/>
    </dgm:pt>
    <dgm:pt modelId="{68A90DAE-5213-4C56-9AD3-FF09BC462C0D}" type="pres">
      <dgm:prSet presAssocID="{1CF6D9EF-5283-434C-AAB1-FF3EC040506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26598A20-B3E8-444A-9DE0-EDFD6ADFB370}" type="pres">
      <dgm:prSet presAssocID="{1CF6D9EF-5283-434C-AAB1-FF3EC0405060}" presName="spaceRect" presStyleCnt="0"/>
      <dgm:spPr/>
    </dgm:pt>
    <dgm:pt modelId="{F679E08A-B350-47C6-9E6A-A0C988A779BB}" type="pres">
      <dgm:prSet presAssocID="{1CF6D9EF-5283-434C-AAB1-FF3EC0405060}" presName="parTx" presStyleLbl="revTx" presStyleIdx="1" presStyleCnt="4">
        <dgm:presLayoutVars>
          <dgm:chMax val="0"/>
          <dgm:chPref val="0"/>
        </dgm:presLayoutVars>
      </dgm:prSet>
      <dgm:spPr/>
    </dgm:pt>
    <dgm:pt modelId="{6AD27B4E-6508-44DE-90FF-7E4F5E4C2969}" type="pres">
      <dgm:prSet presAssocID="{5BC70043-408D-41ED-AD69-52B67366BC4F}" presName="sibTrans" presStyleCnt="0"/>
      <dgm:spPr/>
    </dgm:pt>
    <dgm:pt modelId="{140D7329-16F8-4BCF-9C62-459FC8006D6D}" type="pres">
      <dgm:prSet presAssocID="{63A36608-C567-4FB9-A58F-57F8C7639C1B}" presName="compNode" presStyleCnt="0"/>
      <dgm:spPr/>
    </dgm:pt>
    <dgm:pt modelId="{9FEAEC61-A9A8-427E-936D-1300A7B52741}" type="pres">
      <dgm:prSet presAssocID="{63A36608-C567-4FB9-A58F-57F8C7639C1B}" presName="bgRect" presStyleLbl="bgShp" presStyleIdx="2" presStyleCnt="4"/>
      <dgm:spPr/>
    </dgm:pt>
    <dgm:pt modelId="{C97DDB26-6EF9-4A3B-9C5B-0910DE384528}" type="pres">
      <dgm:prSet presAssocID="{63A36608-C567-4FB9-A58F-57F8C7639C1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ckpack"/>
        </a:ext>
      </dgm:extLst>
    </dgm:pt>
    <dgm:pt modelId="{F5DA5EDC-C253-4E41-8638-D657551CE267}" type="pres">
      <dgm:prSet presAssocID="{63A36608-C567-4FB9-A58F-57F8C7639C1B}" presName="spaceRect" presStyleCnt="0"/>
      <dgm:spPr/>
    </dgm:pt>
    <dgm:pt modelId="{008E5641-6C10-40C0-B7B5-D596AD2AC06D}" type="pres">
      <dgm:prSet presAssocID="{63A36608-C567-4FB9-A58F-57F8C7639C1B}" presName="parTx" presStyleLbl="revTx" presStyleIdx="2" presStyleCnt="4">
        <dgm:presLayoutVars>
          <dgm:chMax val="0"/>
          <dgm:chPref val="0"/>
        </dgm:presLayoutVars>
      </dgm:prSet>
      <dgm:spPr/>
    </dgm:pt>
    <dgm:pt modelId="{01E38013-2298-4317-AF87-06B352E5B207}" type="pres">
      <dgm:prSet presAssocID="{C167CDAD-C0C2-4BDA-90E7-92C2700A90D7}" presName="sibTrans" presStyleCnt="0"/>
      <dgm:spPr/>
    </dgm:pt>
    <dgm:pt modelId="{4786F540-EFA8-4FC0-8581-EB4069F1BFBC}" type="pres">
      <dgm:prSet presAssocID="{A86C25A7-C8EA-4A6D-A915-9F4ECFD77DDD}" presName="compNode" presStyleCnt="0"/>
      <dgm:spPr/>
    </dgm:pt>
    <dgm:pt modelId="{92095850-4998-488B-B32E-E965011B39D8}" type="pres">
      <dgm:prSet presAssocID="{A86C25A7-C8EA-4A6D-A915-9F4ECFD77DDD}" presName="bgRect" presStyleLbl="bgShp" presStyleIdx="3" presStyleCnt="4"/>
      <dgm:spPr/>
    </dgm:pt>
    <dgm:pt modelId="{D5A802B1-8924-4BC3-81C1-41C3A3D6D5FF}" type="pres">
      <dgm:prSet presAssocID="{A86C25A7-C8EA-4A6D-A915-9F4ECFD77DD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EA5141D5-3B27-45D0-8A8E-508471105899}" type="pres">
      <dgm:prSet presAssocID="{A86C25A7-C8EA-4A6D-A915-9F4ECFD77DDD}" presName="spaceRect" presStyleCnt="0"/>
      <dgm:spPr/>
    </dgm:pt>
    <dgm:pt modelId="{7C3EC0AA-AD52-4DA1-915C-8A2F85719DA6}" type="pres">
      <dgm:prSet presAssocID="{A86C25A7-C8EA-4A6D-A915-9F4ECFD77DDD}" presName="parTx" presStyleLbl="revTx" presStyleIdx="3" presStyleCnt="4">
        <dgm:presLayoutVars>
          <dgm:chMax val="0"/>
          <dgm:chPref val="0"/>
        </dgm:presLayoutVars>
      </dgm:prSet>
      <dgm:spPr/>
    </dgm:pt>
  </dgm:ptLst>
  <dgm:cxnLst>
    <dgm:cxn modelId="{5EFA8101-3723-4467-86E5-7B70C99B7672}" type="presOf" srcId="{63A36608-C567-4FB9-A58F-57F8C7639C1B}" destId="{008E5641-6C10-40C0-B7B5-D596AD2AC06D}" srcOrd="0" destOrd="0" presId="urn:microsoft.com/office/officeart/2018/2/layout/IconVerticalSolidList"/>
    <dgm:cxn modelId="{C0C48E2E-64EB-4926-872E-70D3D7D816CC}" srcId="{096FC131-EA49-47A1-A69D-890FCB531BD3}" destId="{A86C25A7-C8EA-4A6D-A915-9F4ECFD77DDD}" srcOrd="3" destOrd="0" parTransId="{AB37F748-3C20-4D70-8227-8407EB3CDC9D}" sibTransId="{97748EC7-AFC1-498B-9A05-3DDD7CF8514E}"/>
    <dgm:cxn modelId="{5EFBB45E-7390-469E-AE2E-B57794FB2559}" type="presOf" srcId="{8E2AECBA-6F95-41F5-BED4-22AE94BA32A6}" destId="{BE83CAE0-01D5-452C-99D6-60A1A4B5E4B6}" srcOrd="0" destOrd="0" presId="urn:microsoft.com/office/officeart/2018/2/layout/IconVerticalSolidList"/>
    <dgm:cxn modelId="{DADE5A50-B26B-4695-8048-44150C315003}" srcId="{096FC131-EA49-47A1-A69D-890FCB531BD3}" destId="{1CF6D9EF-5283-434C-AAB1-FF3EC0405060}" srcOrd="1" destOrd="0" parTransId="{7BE46F1E-0C4C-4221-B029-2D675F7E77B3}" sibTransId="{5BC70043-408D-41ED-AD69-52B67366BC4F}"/>
    <dgm:cxn modelId="{50CB5F58-1012-48ED-B06A-5B9C2E9E2C23}" srcId="{096FC131-EA49-47A1-A69D-890FCB531BD3}" destId="{8E2AECBA-6F95-41F5-BED4-22AE94BA32A6}" srcOrd="0" destOrd="0" parTransId="{E01FDA72-B64F-4EAB-AA78-407EEAE6F393}" sibTransId="{FDCA4A56-CA4D-4663-8AA0-EACD47AD13EE}"/>
    <dgm:cxn modelId="{F3097E5A-A6A5-46A3-8C37-6705C551C109}" srcId="{096FC131-EA49-47A1-A69D-890FCB531BD3}" destId="{63A36608-C567-4FB9-A58F-57F8C7639C1B}" srcOrd="2" destOrd="0" parTransId="{4992A9A3-15AE-41A2-9E3E-2CDE32D685BD}" sibTransId="{C167CDAD-C0C2-4BDA-90E7-92C2700A90D7}"/>
    <dgm:cxn modelId="{A9559591-769E-4662-873A-6827BE369E61}" type="presOf" srcId="{096FC131-EA49-47A1-A69D-890FCB531BD3}" destId="{8D960B57-419F-4FBD-A4C8-C4DCDDE281BF}" srcOrd="0" destOrd="0" presId="urn:microsoft.com/office/officeart/2018/2/layout/IconVerticalSolidList"/>
    <dgm:cxn modelId="{F7E95194-6F6E-48D8-ABB0-A40FA8BB1012}" type="presOf" srcId="{1CF6D9EF-5283-434C-AAB1-FF3EC0405060}" destId="{F679E08A-B350-47C6-9E6A-A0C988A779BB}" srcOrd="0" destOrd="0" presId="urn:microsoft.com/office/officeart/2018/2/layout/IconVerticalSolidList"/>
    <dgm:cxn modelId="{F518DBD1-FFB5-465C-AC3D-0BB0D7AF3412}" type="presOf" srcId="{A86C25A7-C8EA-4A6D-A915-9F4ECFD77DDD}" destId="{7C3EC0AA-AD52-4DA1-915C-8A2F85719DA6}" srcOrd="0" destOrd="0" presId="urn:microsoft.com/office/officeart/2018/2/layout/IconVerticalSolidList"/>
    <dgm:cxn modelId="{47B4F400-08CB-4243-84D0-07557958A890}" type="presParOf" srcId="{8D960B57-419F-4FBD-A4C8-C4DCDDE281BF}" destId="{2BB07DC9-6B80-4904-988E-0279FB80CD91}" srcOrd="0" destOrd="0" presId="urn:microsoft.com/office/officeart/2018/2/layout/IconVerticalSolidList"/>
    <dgm:cxn modelId="{6B6B3D3D-08DC-4A45-9696-8498F1C5C3DD}" type="presParOf" srcId="{2BB07DC9-6B80-4904-988E-0279FB80CD91}" destId="{815E3776-2CF4-4C51-81F2-31C4C90CAF2C}" srcOrd="0" destOrd="0" presId="urn:microsoft.com/office/officeart/2018/2/layout/IconVerticalSolidList"/>
    <dgm:cxn modelId="{93774CB5-CFFC-46D2-B178-257412B13C76}" type="presParOf" srcId="{2BB07DC9-6B80-4904-988E-0279FB80CD91}" destId="{A6B683FB-5271-44C2-897F-E513DCC80993}" srcOrd="1" destOrd="0" presId="urn:microsoft.com/office/officeart/2018/2/layout/IconVerticalSolidList"/>
    <dgm:cxn modelId="{39A4C382-579B-475B-8EAA-C6963FE0D296}" type="presParOf" srcId="{2BB07DC9-6B80-4904-988E-0279FB80CD91}" destId="{4825885B-6715-4EDD-943A-7F7F0BC6C469}" srcOrd="2" destOrd="0" presId="urn:microsoft.com/office/officeart/2018/2/layout/IconVerticalSolidList"/>
    <dgm:cxn modelId="{A256E236-93FD-4D1A-B059-CE8D4AA5CD7E}" type="presParOf" srcId="{2BB07DC9-6B80-4904-988E-0279FB80CD91}" destId="{BE83CAE0-01D5-452C-99D6-60A1A4B5E4B6}" srcOrd="3" destOrd="0" presId="urn:microsoft.com/office/officeart/2018/2/layout/IconVerticalSolidList"/>
    <dgm:cxn modelId="{53AEEBBB-06CE-42E7-A2E2-9C50E993F380}" type="presParOf" srcId="{8D960B57-419F-4FBD-A4C8-C4DCDDE281BF}" destId="{445342B9-0414-42C5-8C8E-208BD95F1E99}" srcOrd="1" destOrd="0" presId="urn:microsoft.com/office/officeart/2018/2/layout/IconVerticalSolidList"/>
    <dgm:cxn modelId="{EA5A489D-2F01-440E-BD6E-A2089A14A0CD}" type="presParOf" srcId="{8D960B57-419F-4FBD-A4C8-C4DCDDE281BF}" destId="{B99A1DD3-09EB-4D68-AC0D-B5DFC86DA48A}" srcOrd="2" destOrd="0" presId="urn:microsoft.com/office/officeart/2018/2/layout/IconVerticalSolidList"/>
    <dgm:cxn modelId="{73DD6391-7A2E-4BE9-B6D9-ED1BA3DB0954}" type="presParOf" srcId="{B99A1DD3-09EB-4D68-AC0D-B5DFC86DA48A}" destId="{40839657-3E9D-4192-854E-C627603A9718}" srcOrd="0" destOrd="0" presId="urn:microsoft.com/office/officeart/2018/2/layout/IconVerticalSolidList"/>
    <dgm:cxn modelId="{D281DEA9-9EF0-4A1C-809C-E7610C136A75}" type="presParOf" srcId="{B99A1DD3-09EB-4D68-AC0D-B5DFC86DA48A}" destId="{68A90DAE-5213-4C56-9AD3-FF09BC462C0D}" srcOrd="1" destOrd="0" presId="urn:microsoft.com/office/officeart/2018/2/layout/IconVerticalSolidList"/>
    <dgm:cxn modelId="{B9D8AA2F-1F47-42D8-A5AB-FCCF5E801E3D}" type="presParOf" srcId="{B99A1DD3-09EB-4D68-AC0D-B5DFC86DA48A}" destId="{26598A20-B3E8-444A-9DE0-EDFD6ADFB370}" srcOrd="2" destOrd="0" presId="urn:microsoft.com/office/officeart/2018/2/layout/IconVerticalSolidList"/>
    <dgm:cxn modelId="{A0F6A0C2-CA13-4CB2-8430-DD5A6CF67329}" type="presParOf" srcId="{B99A1DD3-09EB-4D68-AC0D-B5DFC86DA48A}" destId="{F679E08A-B350-47C6-9E6A-A0C988A779BB}" srcOrd="3" destOrd="0" presId="urn:microsoft.com/office/officeart/2018/2/layout/IconVerticalSolidList"/>
    <dgm:cxn modelId="{6A2EDA31-CD5D-46B8-BB4D-29ACE7096708}" type="presParOf" srcId="{8D960B57-419F-4FBD-A4C8-C4DCDDE281BF}" destId="{6AD27B4E-6508-44DE-90FF-7E4F5E4C2969}" srcOrd="3" destOrd="0" presId="urn:microsoft.com/office/officeart/2018/2/layout/IconVerticalSolidList"/>
    <dgm:cxn modelId="{E09AD7F4-436C-4C56-A041-74F664D79BF8}" type="presParOf" srcId="{8D960B57-419F-4FBD-A4C8-C4DCDDE281BF}" destId="{140D7329-16F8-4BCF-9C62-459FC8006D6D}" srcOrd="4" destOrd="0" presId="urn:microsoft.com/office/officeart/2018/2/layout/IconVerticalSolidList"/>
    <dgm:cxn modelId="{BAA6A9AD-8E61-4CFB-9FFA-A61B6D08C2EA}" type="presParOf" srcId="{140D7329-16F8-4BCF-9C62-459FC8006D6D}" destId="{9FEAEC61-A9A8-427E-936D-1300A7B52741}" srcOrd="0" destOrd="0" presId="urn:microsoft.com/office/officeart/2018/2/layout/IconVerticalSolidList"/>
    <dgm:cxn modelId="{617A72C1-447F-41E1-AEDE-FBD800A783A6}" type="presParOf" srcId="{140D7329-16F8-4BCF-9C62-459FC8006D6D}" destId="{C97DDB26-6EF9-4A3B-9C5B-0910DE384528}" srcOrd="1" destOrd="0" presId="urn:microsoft.com/office/officeart/2018/2/layout/IconVerticalSolidList"/>
    <dgm:cxn modelId="{2511DEA9-B115-4CC4-9F1E-46C06B1522A7}" type="presParOf" srcId="{140D7329-16F8-4BCF-9C62-459FC8006D6D}" destId="{F5DA5EDC-C253-4E41-8638-D657551CE267}" srcOrd="2" destOrd="0" presId="urn:microsoft.com/office/officeart/2018/2/layout/IconVerticalSolidList"/>
    <dgm:cxn modelId="{A8F040E9-6066-4AA0-BF15-00127A9A0273}" type="presParOf" srcId="{140D7329-16F8-4BCF-9C62-459FC8006D6D}" destId="{008E5641-6C10-40C0-B7B5-D596AD2AC06D}" srcOrd="3" destOrd="0" presId="urn:microsoft.com/office/officeart/2018/2/layout/IconVerticalSolidList"/>
    <dgm:cxn modelId="{032FFB66-2C16-4CB0-B456-737E74AFF7AE}" type="presParOf" srcId="{8D960B57-419F-4FBD-A4C8-C4DCDDE281BF}" destId="{01E38013-2298-4317-AF87-06B352E5B207}" srcOrd="5" destOrd="0" presId="urn:microsoft.com/office/officeart/2018/2/layout/IconVerticalSolidList"/>
    <dgm:cxn modelId="{08A21E15-86B3-4277-83BA-D2F16495EF3C}" type="presParOf" srcId="{8D960B57-419F-4FBD-A4C8-C4DCDDE281BF}" destId="{4786F540-EFA8-4FC0-8581-EB4069F1BFBC}" srcOrd="6" destOrd="0" presId="urn:microsoft.com/office/officeart/2018/2/layout/IconVerticalSolidList"/>
    <dgm:cxn modelId="{B1C8E40F-5504-4C6F-ADD8-65ADC6AF8C9D}" type="presParOf" srcId="{4786F540-EFA8-4FC0-8581-EB4069F1BFBC}" destId="{92095850-4998-488B-B32E-E965011B39D8}" srcOrd="0" destOrd="0" presId="urn:microsoft.com/office/officeart/2018/2/layout/IconVerticalSolidList"/>
    <dgm:cxn modelId="{1C360E2C-ABF2-46AA-B1FC-D3C9C083CC8E}" type="presParOf" srcId="{4786F540-EFA8-4FC0-8581-EB4069F1BFBC}" destId="{D5A802B1-8924-4BC3-81C1-41C3A3D6D5FF}" srcOrd="1" destOrd="0" presId="urn:microsoft.com/office/officeart/2018/2/layout/IconVerticalSolidList"/>
    <dgm:cxn modelId="{BE68C07B-07F7-44D2-AE3D-757764DD27B7}" type="presParOf" srcId="{4786F540-EFA8-4FC0-8581-EB4069F1BFBC}" destId="{EA5141D5-3B27-45D0-8A8E-508471105899}" srcOrd="2" destOrd="0" presId="urn:microsoft.com/office/officeart/2018/2/layout/IconVerticalSolidList"/>
    <dgm:cxn modelId="{E3EBEFD8-A9E9-4D7D-B6F0-F1DEA2335E0A}" type="presParOf" srcId="{4786F540-EFA8-4FC0-8581-EB4069F1BFBC}" destId="{7C3EC0AA-AD52-4DA1-915C-8A2F85719DA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F352F5-9F67-4F52-BB07-D60B694CFF0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3846781-F4F7-4C00-AA4C-0C136277CB85}">
      <dgm:prSet/>
      <dgm:spPr/>
      <dgm:t>
        <a:bodyPr/>
        <a:lstStyle/>
        <a:p>
          <a:pPr>
            <a:lnSpc>
              <a:spcPct val="100000"/>
            </a:lnSpc>
          </a:pPr>
          <a:r>
            <a:rPr lang="en-US"/>
            <a:t>7 July</a:t>
          </a:r>
        </a:p>
      </dgm:t>
    </dgm:pt>
    <dgm:pt modelId="{0ECBC5FF-1323-40B8-BB8E-65FCE201E56D}" type="parTrans" cxnId="{DF48B034-25A2-4000-83C4-D782BADA186D}">
      <dgm:prSet/>
      <dgm:spPr/>
      <dgm:t>
        <a:bodyPr/>
        <a:lstStyle/>
        <a:p>
          <a:endParaRPr lang="en-US"/>
        </a:p>
      </dgm:t>
    </dgm:pt>
    <dgm:pt modelId="{4CB16626-7913-4066-B0EC-EAECC9F10801}" type="sibTrans" cxnId="{DF48B034-25A2-4000-83C4-D782BADA186D}">
      <dgm:prSet/>
      <dgm:spPr/>
      <dgm:t>
        <a:bodyPr/>
        <a:lstStyle/>
        <a:p>
          <a:endParaRPr lang="en-US"/>
        </a:p>
      </dgm:t>
    </dgm:pt>
    <dgm:pt modelId="{67A2372E-25F1-4DFC-9055-5F8AA1F8D344}">
      <dgm:prSet/>
      <dgm:spPr/>
      <dgm:t>
        <a:bodyPr/>
        <a:lstStyle/>
        <a:p>
          <a:pPr>
            <a:lnSpc>
              <a:spcPct val="100000"/>
            </a:lnSpc>
          </a:pPr>
          <a:r>
            <a:rPr lang="en-US" dirty="0"/>
            <a:t>Introduction to Fungi</a:t>
          </a:r>
        </a:p>
      </dgm:t>
    </dgm:pt>
    <dgm:pt modelId="{64B2DA6E-8958-4460-B95A-84D77DFC8409}" type="parTrans" cxnId="{B928BCEC-3298-4F9C-8624-59521C09EAAE}">
      <dgm:prSet/>
      <dgm:spPr/>
      <dgm:t>
        <a:bodyPr/>
        <a:lstStyle/>
        <a:p>
          <a:endParaRPr lang="en-US"/>
        </a:p>
      </dgm:t>
    </dgm:pt>
    <dgm:pt modelId="{C49D0BCB-18E7-4B03-81CA-4BBD2AC4B3C7}" type="sibTrans" cxnId="{B928BCEC-3298-4F9C-8624-59521C09EAAE}">
      <dgm:prSet/>
      <dgm:spPr/>
      <dgm:t>
        <a:bodyPr/>
        <a:lstStyle/>
        <a:p>
          <a:endParaRPr lang="en-US"/>
        </a:p>
      </dgm:t>
    </dgm:pt>
    <dgm:pt modelId="{1A0F0FAB-B7F3-45FE-917E-A5E87F8E1A4A}">
      <dgm:prSet/>
      <dgm:spPr/>
      <dgm:t>
        <a:bodyPr/>
        <a:lstStyle/>
        <a:p>
          <a:pPr>
            <a:lnSpc>
              <a:spcPct val="100000"/>
            </a:lnSpc>
          </a:pPr>
          <a:r>
            <a:rPr lang="en-US"/>
            <a:t>14 July</a:t>
          </a:r>
        </a:p>
      </dgm:t>
    </dgm:pt>
    <dgm:pt modelId="{919A14B2-80A3-4C4F-8296-3A5A74F71F26}" type="parTrans" cxnId="{82881021-E3A1-452C-BEDA-36C06112300D}">
      <dgm:prSet/>
      <dgm:spPr/>
      <dgm:t>
        <a:bodyPr/>
        <a:lstStyle/>
        <a:p>
          <a:endParaRPr lang="en-US"/>
        </a:p>
      </dgm:t>
    </dgm:pt>
    <dgm:pt modelId="{9773C547-FBAC-42F7-A9D5-286E6972FB64}" type="sibTrans" cxnId="{82881021-E3A1-452C-BEDA-36C06112300D}">
      <dgm:prSet/>
      <dgm:spPr/>
      <dgm:t>
        <a:bodyPr/>
        <a:lstStyle/>
        <a:p>
          <a:endParaRPr lang="en-US"/>
        </a:p>
      </dgm:t>
    </dgm:pt>
    <dgm:pt modelId="{AB18EE8F-D504-4AB5-A05D-4C876333CDCC}">
      <dgm:prSet/>
      <dgm:spPr/>
      <dgm:t>
        <a:bodyPr/>
        <a:lstStyle/>
        <a:p>
          <a:pPr>
            <a:lnSpc>
              <a:spcPct val="100000"/>
            </a:lnSpc>
          </a:pPr>
          <a:r>
            <a:rPr lang="en-US" dirty="0"/>
            <a:t>Reproductive and Life Cycle</a:t>
          </a:r>
        </a:p>
      </dgm:t>
    </dgm:pt>
    <dgm:pt modelId="{14213D4E-D4F2-42C7-AF56-6C31A7E4B78C}" type="parTrans" cxnId="{8698CDB0-7615-4E6C-B4CF-E5601E434E7F}">
      <dgm:prSet/>
      <dgm:spPr/>
      <dgm:t>
        <a:bodyPr/>
        <a:lstStyle/>
        <a:p>
          <a:endParaRPr lang="en-US"/>
        </a:p>
      </dgm:t>
    </dgm:pt>
    <dgm:pt modelId="{52FC6D10-9620-43C4-9A6D-F2B1BBC11792}" type="sibTrans" cxnId="{8698CDB0-7615-4E6C-B4CF-E5601E434E7F}">
      <dgm:prSet/>
      <dgm:spPr/>
      <dgm:t>
        <a:bodyPr/>
        <a:lstStyle/>
        <a:p>
          <a:endParaRPr lang="en-US"/>
        </a:p>
      </dgm:t>
    </dgm:pt>
    <dgm:pt modelId="{538D3901-06E9-4DFB-8C86-46E7A567DF17}">
      <dgm:prSet/>
      <dgm:spPr/>
      <dgm:t>
        <a:bodyPr/>
        <a:lstStyle/>
        <a:p>
          <a:pPr>
            <a:lnSpc>
              <a:spcPct val="100000"/>
            </a:lnSpc>
          </a:pPr>
          <a:r>
            <a:rPr lang="en-US"/>
            <a:t>21 July</a:t>
          </a:r>
        </a:p>
      </dgm:t>
    </dgm:pt>
    <dgm:pt modelId="{4345CD12-52C8-48CF-8F9F-6B1AF3E5FB11}" type="parTrans" cxnId="{CBB51C89-281B-49ED-B2B3-5E39FAE2CAEA}">
      <dgm:prSet/>
      <dgm:spPr/>
      <dgm:t>
        <a:bodyPr/>
        <a:lstStyle/>
        <a:p>
          <a:endParaRPr lang="en-US"/>
        </a:p>
      </dgm:t>
    </dgm:pt>
    <dgm:pt modelId="{A80DCF31-6463-4FF8-889C-B6BFC15F6B20}" type="sibTrans" cxnId="{CBB51C89-281B-49ED-B2B3-5E39FAE2CAEA}">
      <dgm:prSet/>
      <dgm:spPr/>
      <dgm:t>
        <a:bodyPr/>
        <a:lstStyle/>
        <a:p>
          <a:endParaRPr lang="en-US"/>
        </a:p>
      </dgm:t>
    </dgm:pt>
    <dgm:pt modelId="{9C0D6192-BAA0-44EC-8D7A-4A44E5EF56D7}">
      <dgm:prSet/>
      <dgm:spPr/>
      <dgm:t>
        <a:bodyPr/>
        <a:lstStyle/>
        <a:p>
          <a:pPr>
            <a:lnSpc>
              <a:spcPct val="100000"/>
            </a:lnSpc>
          </a:pPr>
          <a:r>
            <a:rPr lang="en-US"/>
            <a:t>Biochemistry of Fungi</a:t>
          </a:r>
        </a:p>
      </dgm:t>
    </dgm:pt>
    <dgm:pt modelId="{D612F35E-9ABD-4689-A5E8-471AF8953AB9}" type="parTrans" cxnId="{A0B90909-E5F7-4B36-981F-1AF3EDF57022}">
      <dgm:prSet/>
      <dgm:spPr/>
      <dgm:t>
        <a:bodyPr/>
        <a:lstStyle/>
        <a:p>
          <a:endParaRPr lang="en-US"/>
        </a:p>
      </dgm:t>
    </dgm:pt>
    <dgm:pt modelId="{BF5CEF07-6E69-4B1D-834F-F8AA630357C8}" type="sibTrans" cxnId="{A0B90909-E5F7-4B36-981F-1AF3EDF57022}">
      <dgm:prSet/>
      <dgm:spPr/>
      <dgm:t>
        <a:bodyPr/>
        <a:lstStyle/>
        <a:p>
          <a:endParaRPr lang="en-US"/>
        </a:p>
      </dgm:t>
    </dgm:pt>
    <dgm:pt modelId="{7B5DA36D-FACA-4C6F-9181-138B3174C969}">
      <dgm:prSet/>
      <dgm:spPr/>
      <dgm:t>
        <a:bodyPr/>
        <a:lstStyle/>
        <a:p>
          <a:pPr>
            <a:lnSpc>
              <a:spcPct val="100000"/>
            </a:lnSpc>
          </a:pPr>
          <a:r>
            <a:rPr lang="en-US"/>
            <a:t>28 July</a:t>
          </a:r>
        </a:p>
      </dgm:t>
    </dgm:pt>
    <dgm:pt modelId="{06276316-461C-4EFF-92DA-9FDA86DD3217}" type="parTrans" cxnId="{8A1F2305-6B04-437D-887B-83FDB718723D}">
      <dgm:prSet/>
      <dgm:spPr/>
      <dgm:t>
        <a:bodyPr/>
        <a:lstStyle/>
        <a:p>
          <a:endParaRPr lang="en-US"/>
        </a:p>
      </dgm:t>
    </dgm:pt>
    <dgm:pt modelId="{C4D2A6FB-68F1-495E-8464-7F26589C543F}" type="sibTrans" cxnId="{8A1F2305-6B04-437D-887B-83FDB718723D}">
      <dgm:prSet/>
      <dgm:spPr/>
      <dgm:t>
        <a:bodyPr/>
        <a:lstStyle/>
        <a:p>
          <a:endParaRPr lang="en-US"/>
        </a:p>
      </dgm:t>
    </dgm:pt>
    <dgm:pt modelId="{1867C0DE-829F-4BE5-89D3-51F9E8989159}">
      <dgm:prSet/>
      <dgm:spPr/>
      <dgm:t>
        <a:bodyPr/>
        <a:lstStyle/>
        <a:p>
          <a:pPr>
            <a:lnSpc>
              <a:spcPct val="100000"/>
            </a:lnSpc>
          </a:pPr>
          <a:r>
            <a:rPr lang="en-US" dirty="0"/>
            <a:t>Fungal Genetics</a:t>
          </a:r>
        </a:p>
      </dgm:t>
    </dgm:pt>
    <dgm:pt modelId="{7F15BB5A-A6D9-4A45-B3E1-BA5E86D907A1}" type="parTrans" cxnId="{042E875D-011B-4289-982B-AFC6B894C476}">
      <dgm:prSet/>
      <dgm:spPr/>
      <dgm:t>
        <a:bodyPr/>
        <a:lstStyle/>
        <a:p>
          <a:endParaRPr lang="en-US"/>
        </a:p>
      </dgm:t>
    </dgm:pt>
    <dgm:pt modelId="{D7E9CA31-20B2-429A-8F1B-3FD441502DD4}" type="sibTrans" cxnId="{042E875D-011B-4289-982B-AFC6B894C476}">
      <dgm:prSet/>
      <dgm:spPr/>
      <dgm:t>
        <a:bodyPr/>
        <a:lstStyle/>
        <a:p>
          <a:endParaRPr lang="en-US"/>
        </a:p>
      </dgm:t>
    </dgm:pt>
    <dgm:pt modelId="{94DA6D65-9D76-40F1-ABED-48D6071A50B9}">
      <dgm:prSet/>
      <dgm:spPr/>
      <dgm:t>
        <a:bodyPr/>
        <a:lstStyle/>
        <a:p>
          <a:pPr>
            <a:lnSpc>
              <a:spcPct val="100000"/>
            </a:lnSpc>
          </a:pPr>
          <a:r>
            <a:rPr lang="en-US"/>
            <a:t>4 Aug.</a:t>
          </a:r>
        </a:p>
      </dgm:t>
    </dgm:pt>
    <dgm:pt modelId="{DAAEB970-2FAC-46B9-AE95-F8BCB050F015}" type="parTrans" cxnId="{7678F70A-C661-43BF-B294-56D6AF7EBF5F}">
      <dgm:prSet/>
      <dgm:spPr/>
      <dgm:t>
        <a:bodyPr/>
        <a:lstStyle/>
        <a:p>
          <a:endParaRPr lang="en-US"/>
        </a:p>
      </dgm:t>
    </dgm:pt>
    <dgm:pt modelId="{EC89EB10-85B3-429C-AA01-1FF017ABBF53}" type="sibTrans" cxnId="{7678F70A-C661-43BF-B294-56D6AF7EBF5F}">
      <dgm:prSet/>
      <dgm:spPr/>
      <dgm:t>
        <a:bodyPr/>
        <a:lstStyle/>
        <a:p>
          <a:endParaRPr lang="en-US"/>
        </a:p>
      </dgm:t>
    </dgm:pt>
    <dgm:pt modelId="{17B350D8-CDA6-4CBB-9B54-8A8A142C1B61}">
      <dgm:prSet/>
      <dgm:spPr/>
      <dgm:t>
        <a:bodyPr/>
        <a:lstStyle/>
        <a:p>
          <a:pPr>
            <a:lnSpc>
              <a:spcPct val="100000"/>
            </a:lnSpc>
          </a:pPr>
          <a:r>
            <a:rPr lang="en-US" dirty="0"/>
            <a:t>Biology of Decomposition (WILL HAVE SUB)</a:t>
          </a:r>
        </a:p>
      </dgm:t>
    </dgm:pt>
    <dgm:pt modelId="{03179ADA-6527-4E7C-AE15-8E41B0E56884}" type="parTrans" cxnId="{AC054BBC-CDB7-465E-8368-98E1E8D30EC8}">
      <dgm:prSet/>
      <dgm:spPr/>
      <dgm:t>
        <a:bodyPr/>
        <a:lstStyle/>
        <a:p>
          <a:endParaRPr lang="en-US"/>
        </a:p>
      </dgm:t>
    </dgm:pt>
    <dgm:pt modelId="{D1E389D5-15C5-48DA-A95E-86E196166F9D}" type="sibTrans" cxnId="{AC054BBC-CDB7-465E-8368-98E1E8D30EC8}">
      <dgm:prSet/>
      <dgm:spPr/>
      <dgm:t>
        <a:bodyPr/>
        <a:lstStyle/>
        <a:p>
          <a:endParaRPr lang="en-US"/>
        </a:p>
      </dgm:t>
    </dgm:pt>
    <dgm:pt modelId="{6E9EE8D3-C4AC-4B5F-8589-14FF1A20914E}">
      <dgm:prSet/>
      <dgm:spPr/>
      <dgm:t>
        <a:bodyPr/>
        <a:lstStyle/>
        <a:p>
          <a:pPr>
            <a:lnSpc>
              <a:spcPct val="100000"/>
            </a:lnSpc>
          </a:pPr>
          <a:r>
            <a:rPr lang="en-US"/>
            <a:t>11 Aug.</a:t>
          </a:r>
        </a:p>
      </dgm:t>
    </dgm:pt>
    <dgm:pt modelId="{DBA21134-9520-4228-8581-8AD2C73A6D92}" type="parTrans" cxnId="{58C2FC16-C5F6-40F1-982A-1F4D53F5D4CF}">
      <dgm:prSet/>
      <dgm:spPr/>
      <dgm:t>
        <a:bodyPr/>
        <a:lstStyle/>
        <a:p>
          <a:endParaRPr lang="en-US"/>
        </a:p>
      </dgm:t>
    </dgm:pt>
    <dgm:pt modelId="{5027C466-5107-4835-90C2-B4A7E4173E18}" type="sibTrans" cxnId="{58C2FC16-C5F6-40F1-982A-1F4D53F5D4CF}">
      <dgm:prSet/>
      <dgm:spPr/>
      <dgm:t>
        <a:bodyPr/>
        <a:lstStyle/>
        <a:p>
          <a:endParaRPr lang="en-US"/>
        </a:p>
      </dgm:t>
    </dgm:pt>
    <dgm:pt modelId="{7E7C7DD4-8387-4A0F-AAAB-E6039F31CCDA}">
      <dgm:prSet/>
      <dgm:spPr/>
      <dgm:t>
        <a:bodyPr/>
        <a:lstStyle/>
        <a:p>
          <a:pPr>
            <a:lnSpc>
              <a:spcPct val="100000"/>
            </a:lnSpc>
          </a:pPr>
          <a:r>
            <a:rPr lang="en-US" dirty="0"/>
            <a:t>Fungal Symbioses – Lichens, Mycorrhizae</a:t>
          </a:r>
        </a:p>
      </dgm:t>
    </dgm:pt>
    <dgm:pt modelId="{35649C13-77BD-472D-A3BC-72774E523AB4}" type="parTrans" cxnId="{675C8D3E-5C31-4C91-87B7-77F5CDD6CAE3}">
      <dgm:prSet/>
      <dgm:spPr/>
      <dgm:t>
        <a:bodyPr/>
        <a:lstStyle/>
        <a:p>
          <a:endParaRPr lang="en-US"/>
        </a:p>
      </dgm:t>
    </dgm:pt>
    <dgm:pt modelId="{6CF6EE5A-A8EE-490A-B155-3DCAE699BE68}" type="sibTrans" cxnId="{675C8D3E-5C31-4C91-87B7-77F5CDD6CAE3}">
      <dgm:prSet/>
      <dgm:spPr/>
      <dgm:t>
        <a:bodyPr/>
        <a:lstStyle/>
        <a:p>
          <a:endParaRPr lang="en-US"/>
        </a:p>
      </dgm:t>
    </dgm:pt>
    <dgm:pt modelId="{68F4E4B9-F9CA-4ECF-8238-A7BB7A44848B}">
      <dgm:prSet/>
      <dgm:spPr/>
      <dgm:t>
        <a:bodyPr/>
        <a:lstStyle/>
        <a:p>
          <a:pPr>
            <a:lnSpc>
              <a:spcPct val="100000"/>
            </a:lnSpc>
          </a:pPr>
          <a:r>
            <a:rPr lang="en-US"/>
            <a:t>18 Aug.</a:t>
          </a:r>
        </a:p>
      </dgm:t>
    </dgm:pt>
    <dgm:pt modelId="{ACA566E6-AD04-4FDF-B78C-1CBC9EBB3A8A}" type="parTrans" cxnId="{FC2E818A-FCE8-43C4-A30F-1EA6993122D2}">
      <dgm:prSet/>
      <dgm:spPr/>
      <dgm:t>
        <a:bodyPr/>
        <a:lstStyle/>
        <a:p>
          <a:endParaRPr lang="en-US"/>
        </a:p>
      </dgm:t>
    </dgm:pt>
    <dgm:pt modelId="{1ECAB1DE-6C93-4B0F-9384-4CB95637B0CA}" type="sibTrans" cxnId="{FC2E818A-FCE8-43C4-A30F-1EA6993122D2}">
      <dgm:prSet/>
      <dgm:spPr/>
      <dgm:t>
        <a:bodyPr/>
        <a:lstStyle/>
        <a:p>
          <a:endParaRPr lang="en-US"/>
        </a:p>
      </dgm:t>
    </dgm:pt>
    <dgm:pt modelId="{61974C0F-51C2-4963-AEC8-EE3152045E73}">
      <dgm:prSet/>
      <dgm:spPr/>
      <dgm:t>
        <a:bodyPr/>
        <a:lstStyle/>
        <a:p>
          <a:pPr>
            <a:lnSpc>
              <a:spcPct val="100000"/>
            </a:lnSpc>
          </a:pPr>
          <a:r>
            <a:rPr lang="en-US"/>
            <a:t>Positive Applications of Fungi</a:t>
          </a:r>
        </a:p>
      </dgm:t>
    </dgm:pt>
    <dgm:pt modelId="{EF5946D9-9BD9-47C2-86F1-BF20E10BA4C1}" type="parTrans" cxnId="{791AEA37-5833-498B-8097-8155FECA216C}">
      <dgm:prSet/>
      <dgm:spPr/>
      <dgm:t>
        <a:bodyPr/>
        <a:lstStyle/>
        <a:p>
          <a:endParaRPr lang="en-US"/>
        </a:p>
      </dgm:t>
    </dgm:pt>
    <dgm:pt modelId="{1BFD852A-BAF1-45CF-88F2-F8E12B25D77D}" type="sibTrans" cxnId="{791AEA37-5833-498B-8097-8155FECA216C}">
      <dgm:prSet/>
      <dgm:spPr/>
      <dgm:t>
        <a:bodyPr/>
        <a:lstStyle/>
        <a:p>
          <a:endParaRPr lang="en-US"/>
        </a:p>
      </dgm:t>
    </dgm:pt>
    <dgm:pt modelId="{9F75C0C9-778B-4031-94F1-DA33B3B71902}" type="pres">
      <dgm:prSet presAssocID="{BFF352F5-9F67-4F52-BB07-D60B694CFF06}" presName="root" presStyleCnt="0">
        <dgm:presLayoutVars>
          <dgm:dir/>
          <dgm:resizeHandles val="exact"/>
        </dgm:presLayoutVars>
      </dgm:prSet>
      <dgm:spPr/>
    </dgm:pt>
    <dgm:pt modelId="{4B6995F7-C326-40AA-9F74-717661B590CF}" type="pres">
      <dgm:prSet presAssocID="{63846781-F4F7-4C00-AA4C-0C136277CB85}" presName="compNode" presStyleCnt="0"/>
      <dgm:spPr/>
    </dgm:pt>
    <dgm:pt modelId="{F66797EE-4046-4B9A-BC2D-7D6AE08FFC9A}" type="pres">
      <dgm:prSet presAssocID="{63846781-F4F7-4C00-AA4C-0C136277CB85}" presName="bgRect" presStyleLbl="bgShp" presStyleIdx="0" presStyleCnt="7"/>
      <dgm:spPr>
        <a:solidFill>
          <a:srgbClr val="0070C0"/>
        </a:solidFill>
      </dgm:spPr>
    </dgm:pt>
    <dgm:pt modelId="{9F26B57D-65D3-4D13-9627-BC95E1C162EB}" type="pres">
      <dgm:prSet presAssocID="{63846781-F4F7-4C00-AA4C-0C136277CB85}"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ciduous tree"/>
        </a:ext>
      </dgm:extLst>
    </dgm:pt>
    <dgm:pt modelId="{4AEC863A-E98D-4445-8812-D8C9732E4D26}" type="pres">
      <dgm:prSet presAssocID="{63846781-F4F7-4C00-AA4C-0C136277CB85}" presName="spaceRect" presStyleCnt="0"/>
      <dgm:spPr/>
    </dgm:pt>
    <dgm:pt modelId="{AC7D5C96-B451-44EB-9E7F-8E712778033F}" type="pres">
      <dgm:prSet presAssocID="{63846781-F4F7-4C00-AA4C-0C136277CB85}" presName="parTx" presStyleLbl="revTx" presStyleIdx="0" presStyleCnt="14">
        <dgm:presLayoutVars>
          <dgm:chMax val="0"/>
          <dgm:chPref val="0"/>
        </dgm:presLayoutVars>
      </dgm:prSet>
      <dgm:spPr/>
    </dgm:pt>
    <dgm:pt modelId="{2A36FF0D-A2A2-4BB1-B0D1-1A8C73CF4AE7}" type="pres">
      <dgm:prSet presAssocID="{63846781-F4F7-4C00-AA4C-0C136277CB85}" presName="desTx" presStyleLbl="revTx" presStyleIdx="1" presStyleCnt="14">
        <dgm:presLayoutVars/>
      </dgm:prSet>
      <dgm:spPr/>
    </dgm:pt>
    <dgm:pt modelId="{6A55B605-9CFE-4222-A189-195250CE275C}" type="pres">
      <dgm:prSet presAssocID="{4CB16626-7913-4066-B0EC-EAECC9F10801}" presName="sibTrans" presStyleCnt="0"/>
      <dgm:spPr/>
    </dgm:pt>
    <dgm:pt modelId="{8E315119-A372-4FEE-8549-DE7CF816F547}" type="pres">
      <dgm:prSet presAssocID="{1A0F0FAB-B7F3-45FE-917E-A5E87F8E1A4A}" presName="compNode" presStyleCnt="0"/>
      <dgm:spPr/>
    </dgm:pt>
    <dgm:pt modelId="{33F35F25-8EC8-4236-8BFC-CDF502D394E6}" type="pres">
      <dgm:prSet presAssocID="{1A0F0FAB-B7F3-45FE-917E-A5E87F8E1A4A}" presName="bgRect" presStyleLbl="bgShp" presStyleIdx="1" presStyleCnt="7"/>
      <dgm:spPr/>
    </dgm:pt>
    <dgm:pt modelId="{273E2981-3D88-40F9-A0B0-C8AF402E23FF}" type="pres">
      <dgm:prSet presAssocID="{1A0F0FAB-B7F3-45FE-917E-A5E87F8E1A4A}"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NA"/>
        </a:ext>
      </dgm:extLst>
    </dgm:pt>
    <dgm:pt modelId="{1B7E19A4-0D1F-4EE0-A193-62D4A0511FFE}" type="pres">
      <dgm:prSet presAssocID="{1A0F0FAB-B7F3-45FE-917E-A5E87F8E1A4A}" presName="spaceRect" presStyleCnt="0"/>
      <dgm:spPr/>
    </dgm:pt>
    <dgm:pt modelId="{89EF8503-8082-40AE-9964-8DCF57813881}" type="pres">
      <dgm:prSet presAssocID="{1A0F0FAB-B7F3-45FE-917E-A5E87F8E1A4A}" presName="parTx" presStyleLbl="revTx" presStyleIdx="2" presStyleCnt="14">
        <dgm:presLayoutVars>
          <dgm:chMax val="0"/>
          <dgm:chPref val="0"/>
        </dgm:presLayoutVars>
      </dgm:prSet>
      <dgm:spPr/>
    </dgm:pt>
    <dgm:pt modelId="{26108604-DF1C-447D-81BA-31FC86B3FABC}" type="pres">
      <dgm:prSet presAssocID="{1A0F0FAB-B7F3-45FE-917E-A5E87F8E1A4A}" presName="desTx" presStyleLbl="revTx" presStyleIdx="3" presStyleCnt="14">
        <dgm:presLayoutVars/>
      </dgm:prSet>
      <dgm:spPr/>
    </dgm:pt>
    <dgm:pt modelId="{D11FE149-4DE2-4E84-85CB-CDE7AF29BC03}" type="pres">
      <dgm:prSet presAssocID="{9773C547-FBAC-42F7-A9D5-286E6972FB64}" presName="sibTrans" presStyleCnt="0"/>
      <dgm:spPr/>
    </dgm:pt>
    <dgm:pt modelId="{0CE10D4B-2880-4E10-85AA-E145F25EDC90}" type="pres">
      <dgm:prSet presAssocID="{538D3901-06E9-4DFB-8C86-46E7A567DF17}" presName="compNode" presStyleCnt="0"/>
      <dgm:spPr/>
    </dgm:pt>
    <dgm:pt modelId="{F9D85E99-6C02-4A9A-B184-9D3B53450A46}" type="pres">
      <dgm:prSet presAssocID="{538D3901-06E9-4DFB-8C86-46E7A567DF17}" presName="bgRect" presStyleLbl="bgShp" presStyleIdx="2" presStyleCnt="7"/>
      <dgm:spPr>
        <a:solidFill>
          <a:schemeClr val="accent6">
            <a:lumMod val="75000"/>
          </a:schemeClr>
        </a:solidFill>
      </dgm:spPr>
    </dgm:pt>
    <dgm:pt modelId="{AB3E014A-218D-49E7-995E-ABDE38C81D47}" type="pres">
      <dgm:prSet presAssocID="{538D3901-06E9-4DFB-8C86-46E7A567DF17}"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icroscope"/>
        </a:ext>
      </dgm:extLst>
    </dgm:pt>
    <dgm:pt modelId="{471F9900-67B6-4206-8C31-6F67D047D6DC}" type="pres">
      <dgm:prSet presAssocID="{538D3901-06E9-4DFB-8C86-46E7A567DF17}" presName="spaceRect" presStyleCnt="0"/>
      <dgm:spPr/>
    </dgm:pt>
    <dgm:pt modelId="{1A3F473C-A64D-4A68-BEA7-FDFC973B3ECA}" type="pres">
      <dgm:prSet presAssocID="{538D3901-06E9-4DFB-8C86-46E7A567DF17}" presName="parTx" presStyleLbl="revTx" presStyleIdx="4" presStyleCnt="14">
        <dgm:presLayoutVars>
          <dgm:chMax val="0"/>
          <dgm:chPref val="0"/>
        </dgm:presLayoutVars>
      </dgm:prSet>
      <dgm:spPr/>
    </dgm:pt>
    <dgm:pt modelId="{027C39FA-F303-480D-8DDB-ECA2F1675A13}" type="pres">
      <dgm:prSet presAssocID="{538D3901-06E9-4DFB-8C86-46E7A567DF17}" presName="desTx" presStyleLbl="revTx" presStyleIdx="5" presStyleCnt="14">
        <dgm:presLayoutVars/>
      </dgm:prSet>
      <dgm:spPr/>
    </dgm:pt>
    <dgm:pt modelId="{900F500E-7970-4D5B-8D0E-91992340F3F6}" type="pres">
      <dgm:prSet presAssocID="{A80DCF31-6463-4FF8-889C-B6BFC15F6B20}" presName="sibTrans" presStyleCnt="0"/>
      <dgm:spPr/>
    </dgm:pt>
    <dgm:pt modelId="{6C1DE9FC-EF9B-4978-8BBD-BF536C46CE39}" type="pres">
      <dgm:prSet presAssocID="{7B5DA36D-FACA-4C6F-9181-138B3174C969}" presName="compNode" presStyleCnt="0"/>
      <dgm:spPr/>
    </dgm:pt>
    <dgm:pt modelId="{F2980D92-DB24-42F3-8BA6-A2E176E33F49}" type="pres">
      <dgm:prSet presAssocID="{7B5DA36D-FACA-4C6F-9181-138B3174C969}" presName="bgRect" presStyleLbl="bgShp" presStyleIdx="3" presStyleCnt="7"/>
      <dgm:spPr>
        <a:solidFill>
          <a:schemeClr val="accent5">
            <a:lumMod val="75000"/>
          </a:schemeClr>
        </a:solidFill>
      </dgm:spPr>
    </dgm:pt>
    <dgm:pt modelId="{47D2564F-7AC7-4F7F-823F-865AC5EEFB23}" type="pres">
      <dgm:prSet presAssocID="{7B5DA36D-FACA-4C6F-9181-138B3174C969}"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keleton"/>
        </a:ext>
      </dgm:extLst>
    </dgm:pt>
    <dgm:pt modelId="{280AF729-25A1-4658-9491-DBE2787AC36C}" type="pres">
      <dgm:prSet presAssocID="{7B5DA36D-FACA-4C6F-9181-138B3174C969}" presName="spaceRect" presStyleCnt="0"/>
      <dgm:spPr/>
    </dgm:pt>
    <dgm:pt modelId="{3F651BA6-FBEB-46E3-AC6C-C2C7217620D6}" type="pres">
      <dgm:prSet presAssocID="{7B5DA36D-FACA-4C6F-9181-138B3174C969}" presName="parTx" presStyleLbl="revTx" presStyleIdx="6" presStyleCnt="14">
        <dgm:presLayoutVars>
          <dgm:chMax val="0"/>
          <dgm:chPref val="0"/>
        </dgm:presLayoutVars>
      </dgm:prSet>
      <dgm:spPr/>
    </dgm:pt>
    <dgm:pt modelId="{5CAD2A61-AD22-4BBD-AE15-312CE6BF1A45}" type="pres">
      <dgm:prSet presAssocID="{7B5DA36D-FACA-4C6F-9181-138B3174C969}" presName="desTx" presStyleLbl="revTx" presStyleIdx="7" presStyleCnt="14">
        <dgm:presLayoutVars/>
      </dgm:prSet>
      <dgm:spPr/>
    </dgm:pt>
    <dgm:pt modelId="{317830E3-781F-4D45-980F-27FECE081973}" type="pres">
      <dgm:prSet presAssocID="{C4D2A6FB-68F1-495E-8464-7F26589C543F}" presName="sibTrans" presStyleCnt="0"/>
      <dgm:spPr/>
    </dgm:pt>
    <dgm:pt modelId="{C2907B62-898E-494D-839A-A55770E88CAC}" type="pres">
      <dgm:prSet presAssocID="{94DA6D65-9D76-40F1-ABED-48D6071A50B9}" presName="compNode" presStyleCnt="0"/>
      <dgm:spPr/>
    </dgm:pt>
    <dgm:pt modelId="{396F148B-7B3D-42DE-B4B9-CAECBFD55F78}" type="pres">
      <dgm:prSet presAssocID="{94DA6D65-9D76-40F1-ABED-48D6071A50B9}" presName="bgRect" presStyleLbl="bgShp" presStyleIdx="4" presStyleCnt="7"/>
      <dgm:spPr>
        <a:solidFill>
          <a:schemeClr val="accent3"/>
        </a:solidFill>
      </dgm:spPr>
    </dgm:pt>
    <dgm:pt modelId="{4E8AA384-F9BE-4D2B-BCD4-FEED273D5B79}" type="pres">
      <dgm:prSet presAssocID="{94DA6D65-9D76-40F1-ABED-48D6071A50B9}"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7841AAF5-105A-4019-A5F1-82C4F5BC5E67}" type="pres">
      <dgm:prSet presAssocID="{94DA6D65-9D76-40F1-ABED-48D6071A50B9}" presName="spaceRect" presStyleCnt="0"/>
      <dgm:spPr/>
    </dgm:pt>
    <dgm:pt modelId="{13280C0A-2B95-494D-A173-ECE5F8D21CC7}" type="pres">
      <dgm:prSet presAssocID="{94DA6D65-9D76-40F1-ABED-48D6071A50B9}" presName="parTx" presStyleLbl="revTx" presStyleIdx="8" presStyleCnt="14">
        <dgm:presLayoutVars>
          <dgm:chMax val="0"/>
          <dgm:chPref val="0"/>
        </dgm:presLayoutVars>
      </dgm:prSet>
      <dgm:spPr/>
    </dgm:pt>
    <dgm:pt modelId="{D68C35AA-66CC-484A-933C-0DCDF12BE764}" type="pres">
      <dgm:prSet presAssocID="{94DA6D65-9D76-40F1-ABED-48D6071A50B9}" presName="desTx" presStyleLbl="revTx" presStyleIdx="9" presStyleCnt="14">
        <dgm:presLayoutVars/>
      </dgm:prSet>
      <dgm:spPr/>
    </dgm:pt>
    <dgm:pt modelId="{3E8A2342-EDC7-4649-BEC7-70767A4F5BF3}" type="pres">
      <dgm:prSet presAssocID="{EC89EB10-85B3-429C-AA01-1FF017ABBF53}" presName="sibTrans" presStyleCnt="0"/>
      <dgm:spPr/>
    </dgm:pt>
    <dgm:pt modelId="{77B11587-CADF-452C-8840-4E405A60EC1E}" type="pres">
      <dgm:prSet presAssocID="{6E9EE8D3-C4AC-4B5F-8589-14FF1A20914E}" presName="compNode" presStyleCnt="0"/>
      <dgm:spPr/>
    </dgm:pt>
    <dgm:pt modelId="{4BDB9AAE-63B7-4A08-A034-74175E1E776E}" type="pres">
      <dgm:prSet presAssocID="{6E9EE8D3-C4AC-4B5F-8589-14FF1A20914E}" presName="bgRect" presStyleLbl="bgShp" presStyleIdx="5" presStyleCnt="7"/>
      <dgm:spPr>
        <a:solidFill>
          <a:schemeClr val="accent6">
            <a:lumMod val="75000"/>
          </a:schemeClr>
        </a:solidFill>
      </dgm:spPr>
    </dgm:pt>
    <dgm:pt modelId="{BAC8CC4C-9030-431B-8773-7B50CD388DCB}" type="pres">
      <dgm:prSet presAssocID="{6E9EE8D3-C4AC-4B5F-8589-14FF1A20914E}"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Flask"/>
        </a:ext>
      </dgm:extLst>
    </dgm:pt>
    <dgm:pt modelId="{950503D2-897C-439C-A402-7C7471349CFE}" type="pres">
      <dgm:prSet presAssocID="{6E9EE8D3-C4AC-4B5F-8589-14FF1A20914E}" presName="spaceRect" presStyleCnt="0"/>
      <dgm:spPr/>
    </dgm:pt>
    <dgm:pt modelId="{8DCA13D4-855B-4F87-B85B-1357E73B9D3C}" type="pres">
      <dgm:prSet presAssocID="{6E9EE8D3-C4AC-4B5F-8589-14FF1A20914E}" presName="parTx" presStyleLbl="revTx" presStyleIdx="10" presStyleCnt="14">
        <dgm:presLayoutVars>
          <dgm:chMax val="0"/>
          <dgm:chPref val="0"/>
        </dgm:presLayoutVars>
      </dgm:prSet>
      <dgm:spPr/>
    </dgm:pt>
    <dgm:pt modelId="{A842BD98-2B7D-43A1-B497-C4F835B64139}" type="pres">
      <dgm:prSet presAssocID="{6E9EE8D3-C4AC-4B5F-8589-14FF1A20914E}" presName="desTx" presStyleLbl="revTx" presStyleIdx="11" presStyleCnt="14">
        <dgm:presLayoutVars/>
      </dgm:prSet>
      <dgm:spPr/>
    </dgm:pt>
    <dgm:pt modelId="{E28DC4AD-7674-4F86-B938-B44CA2505C8C}" type="pres">
      <dgm:prSet presAssocID="{5027C466-5107-4835-90C2-B4A7E4173E18}" presName="sibTrans" presStyleCnt="0"/>
      <dgm:spPr/>
    </dgm:pt>
    <dgm:pt modelId="{1BC6C4E7-72ED-4FAF-A1E8-201150C5D6D3}" type="pres">
      <dgm:prSet presAssocID="{68F4E4B9-F9CA-4ECF-8238-A7BB7A44848B}" presName="compNode" presStyleCnt="0"/>
      <dgm:spPr/>
    </dgm:pt>
    <dgm:pt modelId="{D63900A8-A4F4-406D-826A-DEE2F298A749}" type="pres">
      <dgm:prSet presAssocID="{68F4E4B9-F9CA-4ECF-8238-A7BB7A44848B}" presName="bgRect" presStyleLbl="bgShp" presStyleIdx="6" presStyleCnt="7"/>
      <dgm:spPr>
        <a:solidFill>
          <a:schemeClr val="accent1"/>
        </a:solidFill>
      </dgm:spPr>
    </dgm:pt>
    <dgm:pt modelId="{72B33F06-2879-4FE6-BED4-B437EC9009D6}" type="pres">
      <dgm:prSet presAssocID="{68F4E4B9-F9CA-4ECF-8238-A7BB7A44848B}"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Thumbs Up Sign"/>
        </a:ext>
      </dgm:extLst>
    </dgm:pt>
    <dgm:pt modelId="{358FFCDA-3356-48F8-B0AD-80859D1F011C}" type="pres">
      <dgm:prSet presAssocID="{68F4E4B9-F9CA-4ECF-8238-A7BB7A44848B}" presName="spaceRect" presStyleCnt="0"/>
      <dgm:spPr/>
    </dgm:pt>
    <dgm:pt modelId="{06C9F50F-328A-4FF8-AE5B-9687203D00A3}" type="pres">
      <dgm:prSet presAssocID="{68F4E4B9-F9CA-4ECF-8238-A7BB7A44848B}" presName="parTx" presStyleLbl="revTx" presStyleIdx="12" presStyleCnt="14">
        <dgm:presLayoutVars>
          <dgm:chMax val="0"/>
          <dgm:chPref val="0"/>
        </dgm:presLayoutVars>
      </dgm:prSet>
      <dgm:spPr/>
    </dgm:pt>
    <dgm:pt modelId="{5CC54FE9-539E-4E5E-9CCF-A0EC9A43225C}" type="pres">
      <dgm:prSet presAssocID="{68F4E4B9-F9CA-4ECF-8238-A7BB7A44848B}" presName="desTx" presStyleLbl="revTx" presStyleIdx="13" presStyleCnt="14">
        <dgm:presLayoutVars/>
      </dgm:prSet>
      <dgm:spPr/>
    </dgm:pt>
  </dgm:ptLst>
  <dgm:cxnLst>
    <dgm:cxn modelId="{BA84C303-CF67-4ADA-BC90-30F00C382E7E}" type="presOf" srcId="{538D3901-06E9-4DFB-8C86-46E7A567DF17}" destId="{1A3F473C-A64D-4A68-BEA7-FDFC973B3ECA}" srcOrd="0" destOrd="0" presId="urn:microsoft.com/office/officeart/2018/2/layout/IconVerticalSolidList"/>
    <dgm:cxn modelId="{8A1F2305-6B04-437D-887B-83FDB718723D}" srcId="{BFF352F5-9F67-4F52-BB07-D60B694CFF06}" destId="{7B5DA36D-FACA-4C6F-9181-138B3174C969}" srcOrd="3" destOrd="0" parTransId="{06276316-461C-4EFF-92DA-9FDA86DD3217}" sibTransId="{C4D2A6FB-68F1-495E-8464-7F26589C543F}"/>
    <dgm:cxn modelId="{A0B90909-E5F7-4B36-981F-1AF3EDF57022}" srcId="{538D3901-06E9-4DFB-8C86-46E7A567DF17}" destId="{9C0D6192-BAA0-44EC-8D7A-4A44E5EF56D7}" srcOrd="0" destOrd="0" parTransId="{D612F35E-9ABD-4689-A5E8-471AF8953AB9}" sibTransId="{BF5CEF07-6E69-4B1D-834F-F8AA630357C8}"/>
    <dgm:cxn modelId="{7678F70A-C661-43BF-B294-56D6AF7EBF5F}" srcId="{BFF352F5-9F67-4F52-BB07-D60B694CFF06}" destId="{94DA6D65-9D76-40F1-ABED-48D6071A50B9}" srcOrd="4" destOrd="0" parTransId="{DAAEB970-2FAC-46B9-AE95-F8BCB050F015}" sibTransId="{EC89EB10-85B3-429C-AA01-1FF017ABBF53}"/>
    <dgm:cxn modelId="{FC93D30E-52E4-4033-B941-F50D14CEF6B3}" type="presOf" srcId="{1867C0DE-829F-4BE5-89D3-51F9E8989159}" destId="{5CAD2A61-AD22-4BBD-AE15-312CE6BF1A45}" srcOrd="0" destOrd="0" presId="urn:microsoft.com/office/officeart/2018/2/layout/IconVerticalSolidList"/>
    <dgm:cxn modelId="{58C2FC16-C5F6-40F1-982A-1F4D53F5D4CF}" srcId="{BFF352F5-9F67-4F52-BB07-D60B694CFF06}" destId="{6E9EE8D3-C4AC-4B5F-8589-14FF1A20914E}" srcOrd="5" destOrd="0" parTransId="{DBA21134-9520-4228-8581-8AD2C73A6D92}" sibTransId="{5027C466-5107-4835-90C2-B4A7E4173E18}"/>
    <dgm:cxn modelId="{31D67620-106B-4D03-8455-F5CCC072B7E7}" type="presOf" srcId="{67A2372E-25F1-4DFC-9055-5F8AA1F8D344}" destId="{2A36FF0D-A2A2-4BB1-B0D1-1A8C73CF4AE7}" srcOrd="0" destOrd="0" presId="urn:microsoft.com/office/officeart/2018/2/layout/IconVerticalSolidList"/>
    <dgm:cxn modelId="{82881021-E3A1-452C-BEDA-36C06112300D}" srcId="{BFF352F5-9F67-4F52-BB07-D60B694CFF06}" destId="{1A0F0FAB-B7F3-45FE-917E-A5E87F8E1A4A}" srcOrd="1" destOrd="0" parTransId="{919A14B2-80A3-4C4F-8296-3A5A74F71F26}" sibTransId="{9773C547-FBAC-42F7-A9D5-286E6972FB64}"/>
    <dgm:cxn modelId="{D67E6222-832F-4DCF-8F88-8D17019CAFB9}" type="presOf" srcId="{AB18EE8F-D504-4AB5-A05D-4C876333CDCC}" destId="{26108604-DF1C-447D-81BA-31FC86B3FABC}" srcOrd="0" destOrd="0" presId="urn:microsoft.com/office/officeart/2018/2/layout/IconVerticalSolidList"/>
    <dgm:cxn modelId="{A586802C-76A6-4736-89B5-EAE6F9332177}" type="presOf" srcId="{68F4E4B9-F9CA-4ECF-8238-A7BB7A44848B}" destId="{06C9F50F-328A-4FF8-AE5B-9687203D00A3}" srcOrd="0" destOrd="0" presId="urn:microsoft.com/office/officeart/2018/2/layout/IconVerticalSolidList"/>
    <dgm:cxn modelId="{DF48B034-25A2-4000-83C4-D782BADA186D}" srcId="{BFF352F5-9F67-4F52-BB07-D60B694CFF06}" destId="{63846781-F4F7-4C00-AA4C-0C136277CB85}" srcOrd="0" destOrd="0" parTransId="{0ECBC5FF-1323-40B8-BB8E-65FCE201E56D}" sibTransId="{4CB16626-7913-4066-B0EC-EAECC9F10801}"/>
    <dgm:cxn modelId="{791AEA37-5833-498B-8097-8155FECA216C}" srcId="{68F4E4B9-F9CA-4ECF-8238-A7BB7A44848B}" destId="{61974C0F-51C2-4963-AEC8-EE3152045E73}" srcOrd="0" destOrd="0" parTransId="{EF5946D9-9BD9-47C2-86F1-BF20E10BA4C1}" sibTransId="{1BFD852A-BAF1-45CF-88F2-F8E12B25D77D}"/>
    <dgm:cxn modelId="{BBC4793C-959A-4B15-8CB1-5CC9860AFCB6}" type="presOf" srcId="{1A0F0FAB-B7F3-45FE-917E-A5E87F8E1A4A}" destId="{89EF8503-8082-40AE-9964-8DCF57813881}" srcOrd="0" destOrd="0" presId="urn:microsoft.com/office/officeart/2018/2/layout/IconVerticalSolidList"/>
    <dgm:cxn modelId="{675C8D3E-5C31-4C91-87B7-77F5CDD6CAE3}" srcId="{6E9EE8D3-C4AC-4B5F-8589-14FF1A20914E}" destId="{7E7C7DD4-8387-4A0F-AAAB-E6039F31CCDA}" srcOrd="0" destOrd="0" parTransId="{35649C13-77BD-472D-A3BC-72774E523AB4}" sibTransId="{6CF6EE5A-A8EE-490A-B155-3DCAE699BE68}"/>
    <dgm:cxn modelId="{042E875D-011B-4289-982B-AFC6B894C476}" srcId="{7B5DA36D-FACA-4C6F-9181-138B3174C969}" destId="{1867C0DE-829F-4BE5-89D3-51F9E8989159}" srcOrd="0" destOrd="0" parTransId="{7F15BB5A-A6D9-4A45-B3E1-BA5E86D907A1}" sibTransId="{D7E9CA31-20B2-429A-8F1B-3FD441502DD4}"/>
    <dgm:cxn modelId="{3CF19168-0E8A-4041-95A8-6B2ABDF027A3}" type="presOf" srcId="{63846781-F4F7-4C00-AA4C-0C136277CB85}" destId="{AC7D5C96-B451-44EB-9E7F-8E712778033F}" srcOrd="0" destOrd="0" presId="urn:microsoft.com/office/officeart/2018/2/layout/IconVerticalSolidList"/>
    <dgm:cxn modelId="{5614936B-5C24-4E75-81AC-4F7EDFB1EFE5}" type="presOf" srcId="{7E7C7DD4-8387-4A0F-AAAB-E6039F31CCDA}" destId="{A842BD98-2B7D-43A1-B497-C4F835B64139}" srcOrd="0" destOrd="0" presId="urn:microsoft.com/office/officeart/2018/2/layout/IconVerticalSolidList"/>
    <dgm:cxn modelId="{5F6D9857-7B80-4075-A15A-B3E6A623B1D8}" type="presOf" srcId="{6E9EE8D3-C4AC-4B5F-8589-14FF1A20914E}" destId="{8DCA13D4-855B-4F87-B85B-1357E73B9D3C}" srcOrd="0" destOrd="0" presId="urn:microsoft.com/office/officeart/2018/2/layout/IconVerticalSolidList"/>
    <dgm:cxn modelId="{F514EF86-33BC-4E17-907D-7B329E16F1E8}" type="presOf" srcId="{BFF352F5-9F67-4F52-BB07-D60B694CFF06}" destId="{9F75C0C9-778B-4031-94F1-DA33B3B71902}" srcOrd="0" destOrd="0" presId="urn:microsoft.com/office/officeart/2018/2/layout/IconVerticalSolidList"/>
    <dgm:cxn modelId="{CBB51C89-281B-49ED-B2B3-5E39FAE2CAEA}" srcId="{BFF352F5-9F67-4F52-BB07-D60B694CFF06}" destId="{538D3901-06E9-4DFB-8C86-46E7A567DF17}" srcOrd="2" destOrd="0" parTransId="{4345CD12-52C8-48CF-8F9F-6B1AF3E5FB11}" sibTransId="{A80DCF31-6463-4FF8-889C-B6BFC15F6B20}"/>
    <dgm:cxn modelId="{FC2E818A-FCE8-43C4-A30F-1EA6993122D2}" srcId="{BFF352F5-9F67-4F52-BB07-D60B694CFF06}" destId="{68F4E4B9-F9CA-4ECF-8238-A7BB7A44848B}" srcOrd="6" destOrd="0" parTransId="{ACA566E6-AD04-4FDF-B78C-1CBC9EBB3A8A}" sibTransId="{1ECAB1DE-6C93-4B0F-9384-4CB95637B0CA}"/>
    <dgm:cxn modelId="{8698CDB0-7615-4E6C-B4CF-E5601E434E7F}" srcId="{1A0F0FAB-B7F3-45FE-917E-A5E87F8E1A4A}" destId="{AB18EE8F-D504-4AB5-A05D-4C876333CDCC}" srcOrd="0" destOrd="0" parTransId="{14213D4E-D4F2-42C7-AF56-6C31A7E4B78C}" sibTransId="{52FC6D10-9620-43C4-9A6D-F2B1BBC11792}"/>
    <dgm:cxn modelId="{41ECCAB6-68A5-4EEB-80F1-401CD43A1863}" type="presOf" srcId="{94DA6D65-9D76-40F1-ABED-48D6071A50B9}" destId="{13280C0A-2B95-494D-A173-ECE5F8D21CC7}" srcOrd="0" destOrd="0" presId="urn:microsoft.com/office/officeart/2018/2/layout/IconVerticalSolidList"/>
    <dgm:cxn modelId="{11491DBA-BCAD-4642-B80E-373A60AB61D0}" type="presOf" srcId="{7B5DA36D-FACA-4C6F-9181-138B3174C969}" destId="{3F651BA6-FBEB-46E3-AC6C-C2C7217620D6}" srcOrd="0" destOrd="0" presId="urn:microsoft.com/office/officeart/2018/2/layout/IconVerticalSolidList"/>
    <dgm:cxn modelId="{AC054BBC-CDB7-465E-8368-98E1E8D30EC8}" srcId="{94DA6D65-9D76-40F1-ABED-48D6071A50B9}" destId="{17B350D8-CDA6-4CBB-9B54-8A8A142C1B61}" srcOrd="0" destOrd="0" parTransId="{03179ADA-6527-4E7C-AE15-8E41B0E56884}" sibTransId="{D1E389D5-15C5-48DA-A95E-86E196166F9D}"/>
    <dgm:cxn modelId="{B03EC7BF-F23E-4C65-826E-300AD1595FEA}" type="presOf" srcId="{61974C0F-51C2-4963-AEC8-EE3152045E73}" destId="{5CC54FE9-539E-4E5E-9CCF-A0EC9A43225C}" srcOrd="0" destOrd="0" presId="urn:microsoft.com/office/officeart/2018/2/layout/IconVerticalSolidList"/>
    <dgm:cxn modelId="{B4CFECC5-52E9-4D45-ABBF-355A5DEAC103}" type="presOf" srcId="{17B350D8-CDA6-4CBB-9B54-8A8A142C1B61}" destId="{D68C35AA-66CC-484A-933C-0DCDF12BE764}" srcOrd="0" destOrd="0" presId="urn:microsoft.com/office/officeart/2018/2/layout/IconVerticalSolidList"/>
    <dgm:cxn modelId="{A3D7E2D9-29EF-46B4-AF56-0F99D76E5B52}" type="presOf" srcId="{9C0D6192-BAA0-44EC-8D7A-4A44E5EF56D7}" destId="{027C39FA-F303-480D-8DDB-ECA2F1675A13}" srcOrd="0" destOrd="0" presId="urn:microsoft.com/office/officeart/2018/2/layout/IconVerticalSolidList"/>
    <dgm:cxn modelId="{B928BCEC-3298-4F9C-8624-59521C09EAAE}" srcId="{63846781-F4F7-4C00-AA4C-0C136277CB85}" destId="{67A2372E-25F1-4DFC-9055-5F8AA1F8D344}" srcOrd="0" destOrd="0" parTransId="{64B2DA6E-8958-4460-B95A-84D77DFC8409}" sibTransId="{C49D0BCB-18E7-4B03-81CA-4BBD2AC4B3C7}"/>
    <dgm:cxn modelId="{315F9364-2650-4A99-8303-CAA554BDB7A1}" type="presParOf" srcId="{9F75C0C9-778B-4031-94F1-DA33B3B71902}" destId="{4B6995F7-C326-40AA-9F74-717661B590CF}" srcOrd="0" destOrd="0" presId="urn:microsoft.com/office/officeart/2018/2/layout/IconVerticalSolidList"/>
    <dgm:cxn modelId="{29682968-9EC9-435A-980F-443865CDA09B}" type="presParOf" srcId="{4B6995F7-C326-40AA-9F74-717661B590CF}" destId="{F66797EE-4046-4B9A-BC2D-7D6AE08FFC9A}" srcOrd="0" destOrd="0" presId="urn:microsoft.com/office/officeart/2018/2/layout/IconVerticalSolidList"/>
    <dgm:cxn modelId="{06D43752-2746-4FDA-9880-EE9A33E28C78}" type="presParOf" srcId="{4B6995F7-C326-40AA-9F74-717661B590CF}" destId="{9F26B57D-65D3-4D13-9627-BC95E1C162EB}" srcOrd="1" destOrd="0" presId="urn:microsoft.com/office/officeart/2018/2/layout/IconVerticalSolidList"/>
    <dgm:cxn modelId="{D72A30EA-AE8C-4232-AAAD-F6747F29F4A7}" type="presParOf" srcId="{4B6995F7-C326-40AA-9F74-717661B590CF}" destId="{4AEC863A-E98D-4445-8812-D8C9732E4D26}" srcOrd="2" destOrd="0" presId="urn:microsoft.com/office/officeart/2018/2/layout/IconVerticalSolidList"/>
    <dgm:cxn modelId="{3A591D3B-5731-461C-9318-35BAA44409C0}" type="presParOf" srcId="{4B6995F7-C326-40AA-9F74-717661B590CF}" destId="{AC7D5C96-B451-44EB-9E7F-8E712778033F}" srcOrd="3" destOrd="0" presId="urn:microsoft.com/office/officeart/2018/2/layout/IconVerticalSolidList"/>
    <dgm:cxn modelId="{F85A9BBA-D6DF-48F5-9CEB-20B2CD0BE64D}" type="presParOf" srcId="{4B6995F7-C326-40AA-9F74-717661B590CF}" destId="{2A36FF0D-A2A2-4BB1-B0D1-1A8C73CF4AE7}" srcOrd="4" destOrd="0" presId="urn:microsoft.com/office/officeart/2018/2/layout/IconVerticalSolidList"/>
    <dgm:cxn modelId="{74C47C03-6C0D-4565-A1F3-9CA6B3F5ED63}" type="presParOf" srcId="{9F75C0C9-778B-4031-94F1-DA33B3B71902}" destId="{6A55B605-9CFE-4222-A189-195250CE275C}" srcOrd="1" destOrd="0" presId="urn:microsoft.com/office/officeart/2018/2/layout/IconVerticalSolidList"/>
    <dgm:cxn modelId="{38D1C79C-7914-48ED-BDB2-705AC57A509E}" type="presParOf" srcId="{9F75C0C9-778B-4031-94F1-DA33B3B71902}" destId="{8E315119-A372-4FEE-8549-DE7CF816F547}" srcOrd="2" destOrd="0" presId="urn:microsoft.com/office/officeart/2018/2/layout/IconVerticalSolidList"/>
    <dgm:cxn modelId="{8B51FEEA-F47D-4FF4-94E3-CD52B1F3619B}" type="presParOf" srcId="{8E315119-A372-4FEE-8549-DE7CF816F547}" destId="{33F35F25-8EC8-4236-8BFC-CDF502D394E6}" srcOrd="0" destOrd="0" presId="urn:microsoft.com/office/officeart/2018/2/layout/IconVerticalSolidList"/>
    <dgm:cxn modelId="{31CD4644-79A9-447E-81D2-2897CD779757}" type="presParOf" srcId="{8E315119-A372-4FEE-8549-DE7CF816F547}" destId="{273E2981-3D88-40F9-A0B0-C8AF402E23FF}" srcOrd="1" destOrd="0" presId="urn:microsoft.com/office/officeart/2018/2/layout/IconVerticalSolidList"/>
    <dgm:cxn modelId="{5A05429D-E8F3-481F-8C51-DE950A490C86}" type="presParOf" srcId="{8E315119-A372-4FEE-8549-DE7CF816F547}" destId="{1B7E19A4-0D1F-4EE0-A193-62D4A0511FFE}" srcOrd="2" destOrd="0" presId="urn:microsoft.com/office/officeart/2018/2/layout/IconVerticalSolidList"/>
    <dgm:cxn modelId="{F4C7249A-26FF-46D7-8A91-C64F32B1571C}" type="presParOf" srcId="{8E315119-A372-4FEE-8549-DE7CF816F547}" destId="{89EF8503-8082-40AE-9964-8DCF57813881}" srcOrd="3" destOrd="0" presId="urn:microsoft.com/office/officeart/2018/2/layout/IconVerticalSolidList"/>
    <dgm:cxn modelId="{E6B31544-D231-4487-B5C0-60A028AF4632}" type="presParOf" srcId="{8E315119-A372-4FEE-8549-DE7CF816F547}" destId="{26108604-DF1C-447D-81BA-31FC86B3FABC}" srcOrd="4" destOrd="0" presId="urn:microsoft.com/office/officeart/2018/2/layout/IconVerticalSolidList"/>
    <dgm:cxn modelId="{0007BE01-3C82-4A30-93CE-39DC338EBF1C}" type="presParOf" srcId="{9F75C0C9-778B-4031-94F1-DA33B3B71902}" destId="{D11FE149-4DE2-4E84-85CB-CDE7AF29BC03}" srcOrd="3" destOrd="0" presId="urn:microsoft.com/office/officeart/2018/2/layout/IconVerticalSolidList"/>
    <dgm:cxn modelId="{830D66BA-BAFD-4D22-91EB-922AD3D83A95}" type="presParOf" srcId="{9F75C0C9-778B-4031-94F1-DA33B3B71902}" destId="{0CE10D4B-2880-4E10-85AA-E145F25EDC90}" srcOrd="4" destOrd="0" presId="urn:microsoft.com/office/officeart/2018/2/layout/IconVerticalSolidList"/>
    <dgm:cxn modelId="{14297EFE-7DAA-4911-AE3B-52C109A7B0E6}" type="presParOf" srcId="{0CE10D4B-2880-4E10-85AA-E145F25EDC90}" destId="{F9D85E99-6C02-4A9A-B184-9D3B53450A46}" srcOrd="0" destOrd="0" presId="urn:microsoft.com/office/officeart/2018/2/layout/IconVerticalSolidList"/>
    <dgm:cxn modelId="{E8972902-75C8-411A-BA75-D8ABB675A493}" type="presParOf" srcId="{0CE10D4B-2880-4E10-85AA-E145F25EDC90}" destId="{AB3E014A-218D-49E7-995E-ABDE38C81D47}" srcOrd="1" destOrd="0" presId="urn:microsoft.com/office/officeart/2018/2/layout/IconVerticalSolidList"/>
    <dgm:cxn modelId="{3D616F6E-66EA-406B-8388-1228F1122198}" type="presParOf" srcId="{0CE10D4B-2880-4E10-85AA-E145F25EDC90}" destId="{471F9900-67B6-4206-8C31-6F67D047D6DC}" srcOrd="2" destOrd="0" presId="urn:microsoft.com/office/officeart/2018/2/layout/IconVerticalSolidList"/>
    <dgm:cxn modelId="{043DA62C-F031-40BF-A03C-F059BA6F7997}" type="presParOf" srcId="{0CE10D4B-2880-4E10-85AA-E145F25EDC90}" destId="{1A3F473C-A64D-4A68-BEA7-FDFC973B3ECA}" srcOrd="3" destOrd="0" presId="urn:microsoft.com/office/officeart/2018/2/layout/IconVerticalSolidList"/>
    <dgm:cxn modelId="{62B65A02-DE96-40D8-BAA4-B30E050114DE}" type="presParOf" srcId="{0CE10D4B-2880-4E10-85AA-E145F25EDC90}" destId="{027C39FA-F303-480D-8DDB-ECA2F1675A13}" srcOrd="4" destOrd="0" presId="urn:microsoft.com/office/officeart/2018/2/layout/IconVerticalSolidList"/>
    <dgm:cxn modelId="{91009A9D-93B6-4F03-BED7-3E4AB4B2314C}" type="presParOf" srcId="{9F75C0C9-778B-4031-94F1-DA33B3B71902}" destId="{900F500E-7970-4D5B-8D0E-91992340F3F6}" srcOrd="5" destOrd="0" presId="urn:microsoft.com/office/officeart/2018/2/layout/IconVerticalSolidList"/>
    <dgm:cxn modelId="{BBCB83D9-F9C1-4287-AE5F-2D8D5B6CF6C1}" type="presParOf" srcId="{9F75C0C9-778B-4031-94F1-DA33B3B71902}" destId="{6C1DE9FC-EF9B-4978-8BBD-BF536C46CE39}" srcOrd="6" destOrd="0" presId="urn:microsoft.com/office/officeart/2018/2/layout/IconVerticalSolidList"/>
    <dgm:cxn modelId="{D84F5B19-1FAE-4ABF-BFA4-26521F6162AB}" type="presParOf" srcId="{6C1DE9FC-EF9B-4978-8BBD-BF536C46CE39}" destId="{F2980D92-DB24-42F3-8BA6-A2E176E33F49}" srcOrd="0" destOrd="0" presId="urn:microsoft.com/office/officeart/2018/2/layout/IconVerticalSolidList"/>
    <dgm:cxn modelId="{317FD6EC-E7D3-49BD-8162-961834C32115}" type="presParOf" srcId="{6C1DE9FC-EF9B-4978-8BBD-BF536C46CE39}" destId="{47D2564F-7AC7-4F7F-823F-865AC5EEFB23}" srcOrd="1" destOrd="0" presId="urn:microsoft.com/office/officeart/2018/2/layout/IconVerticalSolidList"/>
    <dgm:cxn modelId="{4023F57D-687D-4AE0-9F7C-5DFF28A77DF6}" type="presParOf" srcId="{6C1DE9FC-EF9B-4978-8BBD-BF536C46CE39}" destId="{280AF729-25A1-4658-9491-DBE2787AC36C}" srcOrd="2" destOrd="0" presId="urn:microsoft.com/office/officeart/2018/2/layout/IconVerticalSolidList"/>
    <dgm:cxn modelId="{A0FACD96-259B-48D6-8CF6-518CF1D2F552}" type="presParOf" srcId="{6C1DE9FC-EF9B-4978-8BBD-BF536C46CE39}" destId="{3F651BA6-FBEB-46E3-AC6C-C2C7217620D6}" srcOrd="3" destOrd="0" presId="urn:microsoft.com/office/officeart/2018/2/layout/IconVerticalSolidList"/>
    <dgm:cxn modelId="{A8A1DBEC-BC3E-451D-9BD7-F3B6E0F702BA}" type="presParOf" srcId="{6C1DE9FC-EF9B-4978-8BBD-BF536C46CE39}" destId="{5CAD2A61-AD22-4BBD-AE15-312CE6BF1A45}" srcOrd="4" destOrd="0" presId="urn:microsoft.com/office/officeart/2018/2/layout/IconVerticalSolidList"/>
    <dgm:cxn modelId="{9CA4E014-D983-489A-B4C9-94527C8336B3}" type="presParOf" srcId="{9F75C0C9-778B-4031-94F1-DA33B3B71902}" destId="{317830E3-781F-4D45-980F-27FECE081973}" srcOrd="7" destOrd="0" presId="urn:microsoft.com/office/officeart/2018/2/layout/IconVerticalSolidList"/>
    <dgm:cxn modelId="{A40F0741-0813-4CE4-B946-3A91FDEAC993}" type="presParOf" srcId="{9F75C0C9-778B-4031-94F1-DA33B3B71902}" destId="{C2907B62-898E-494D-839A-A55770E88CAC}" srcOrd="8" destOrd="0" presId="urn:microsoft.com/office/officeart/2018/2/layout/IconVerticalSolidList"/>
    <dgm:cxn modelId="{BA7F4510-BEC6-4A59-A277-15BF078522F7}" type="presParOf" srcId="{C2907B62-898E-494D-839A-A55770E88CAC}" destId="{396F148B-7B3D-42DE-B4B9-CAECBFD55F78}" srcOrd="0" destOrd="0" presId="urn:microsoft.com/office/officeart/2018/2/layout/IconVerticalSolidList"/>
    <dgm:cxn modelId="{F6A3A4A6-A30F-456B-A49F-FCEF51B2CF01}" type="presParOf" srcId="{C2907B62-898E-494D-839A-A55770E88CAC}" destId="{4E8AA384-F9BE-4D2B-BCD4-FEED273D5B79}" srcOrd="1" destOrd="0" presId="urn:microsoft.com/office/officeart/2018/2/layout/IconVerticalSolidList"/>
    <dgm:cxn modelId="{6F236F35-AA58-4808-B78E-5AD640B27C7E}" type="presParOf" srcId="{C2907B62-898E-494D-839A-A55770E88CAC}" destId="{7841AAF5-105A-4019-A5F1-82C4F5BC5E67}" srcOrd="2" destOrd="0" presId="urn:microsoft.com/office/officeart/2018/2/layout/IconVerticalSolidList"/>
    <dgm:cxn modelId="{C48A4405-8031-4F0D-BF3C-BF12FE584E2E}" type="presParOf" srcId="{C2907B62-898E-494D-839A-A55770E88CAC}" destId="{13280C0A-2B95-494D-A173-ECE5F8D21CC7}" srcOrd="3" destOrd="0" presId="urn:microsoft.com/office/officeart/2018/2/layout/IconVerticalSolidList"/>
    <dgm:cxn modelId="{87385A7D-7582-43E2-A26B-83C705EA2E0B}" type="presParOf" srcId="{C2907B62-898E-494D-839A-A55770E88CAC}" destId="{D68C35AA-66CC-484A-933C-0DCDF12BE764}" srcOrd="4" destOrd="0" presId="urn:microsoft.com/office/officeart/2018/2/layout/IconVerticalSolidList"/>
    <dgm:cxn modelId="{3C8EAC0A-AB16-49F4-9C66-26ED60BA99C6}" type="presParOf" srcId="{9F75C0C9-778B-4031-94F1-DA33B3B71902}" destId="{3E8A2342-EDC7-4649-BEC7-70767A4F5BF3}" srcOrd="9" destOrd="0" presId="urn:microsoft.com/office/officeart/2018/2/layout/IconVerticalSolidList"/>
    <dgm:cxn modelId="{33946557-9E08-4423-8D28-5DB614E66B9D}" type="presParOf" srcId="{9F75C0C9-778B-4031-94F1-DA33B3B71902}" destId="{77B11587-CADF-452C-8840-4E405A60EC1E}" srcOrd="10" destOrd="0" presId="urn:microsoft.com/office/officeart/2018/2/layout/IconVerticalSolidList"/>
    <dgm:cxn modelId="{6F80DBA0-5B02-4163-B589-669A07779C60}" type="presParOf" srcId="{77B11587-CADF-452C-8840-4E405A60EC1E}" destId="{4BDB9AAE-63B7-4A08-A034-74175E1E776E}" srcOrd="0" destOrd="0" presId="urn:microsoft.com/office/officeart/2018/2/layout/IconVerticalSolidList"/>
    <dgm:cxn modelId="{DD8E24DC-9F35-4D2A-807E-6AC7D657A55B}" type="presParOf" srcId="{77B11587-CADF-452C-8840-4E405A60EC1E}" destId="{BAC8CC4C-9030-431B-8773-7B50CD388DCB}" srcOrd="1" destOrd="0" presId="urn:microsoft.com/office/officeart/2018/2/layout/IconVerticalSolidList"/>
    <dgm:cxn modelId="{2BE46448-721A-4D70-B685-8FE61E924F7D}" type="presParOf" srcId="{77B11587-CADF-452C-8840-4E405A60EC1E}" destId="{950503D2-897C-439C-A402-7C7471349CFE}" srcOrd="2" destOrd="0" presId="urn:microsoft.com/office/officeart/2018/2/layout/IconVerticalSolidList"/>
    <dgm:cxn modelId="{1AF47412-751E-49CC-B8E6-157E37538D8C}" type="presParOf" srcId="{77B11587-CADF-452C-8840-4E405A60EC1E}" destId="{8DCA13D4-855B-4F87-B85B-1357E73B9D3C}" srcOrd="3" destOrd="0" presId="urn:microsoft.com/office/officeart/2018/2/layout/IconVerticalSolidList"/>
    <dgm:cxn modelId="{B8B925EF-2B0A-4BC6-B6E2-932A32D937D8}" type="presParOf" srcId="{77B11587-CADF-452C-8840-4E405A60EC1E}" destId="{A842BD98-2B7D-43A1-B497-C4F835B64139}" srcOrd="4" destOrd="0" presId="urn:microsoft.com/office/officeart/2018/2/layout/IconVerticalSolidList"/>
    <dgm:cxn modelId="{92B06CBB-9342-4C89-A85A-F8BD615D03AB}" type="presParOf" srcId="{9F75C0C9-778B-4031-94F1-DA33B3B71902}" destId="{E28DC4AD-7674-4F86-B938-B44CA2505C8C}" srcOrd="11" destOrd="0" presId="urn:microsoft.com/office/officeart/2018/2/layout/IconVerticalSolidList"/>
    <dgm:cxn modelId="{4D3DCFDD-157C-4250-B4BF-85FC0A14169E}" type="presParOf" srcId="{9F75C0C9-778B-4031-94F1-DA33B3B71902}" destId="{1BC6C4E7-72ED-4FAF-A1E8-201150C5D6D3}" srcOrd="12" destOrd="0" presId="urn:microsoft.com/office/officeart/2018/2/layout/IconVerticalSolidList"/>
    <dgm:cxn modelId="{1AF800EE-BF2D-47B7-9E44-1FA857BF3EFF}" type="presParOf" srcId="{1BC6C4E7-72ED-4FAF-A1E8-201150C5D6D3}" destId="{D63900A8-A4F4-406D-826A-DEE2F298A749}" srcOrd="0" destOrd="0" presId="urn:microsoft.com/office/officeart/2018/2/layout/IconVerticalSolidList"/>
    <dgm:cxn modelId="{C8FBE910-F283-411B-A213-C9C948711170}" type="presParOf" srcId="{1BC6C4E7-72ED-4FAF-A1E8-201150C5D6D3}" destId="{72B33F06-2879-4FE6-BED4-B437EC9009D6}" srcOrd="1" destOrd="0" presId="urn:microsoft.com/office/officeart/2018/2/layout/IconVerticalSolidList"/>
    <dgm:cxn modelId="{3E1C6C00-F743-442E-8082-1CC6AB00B28F}" type="presParOf" srcId="{1BC6C4E7-72ED-4FAF-A1E8-201150C5D6D3}" destId="{358FFCDA-3356-48F8-B0AD-80859D1F011C}" srcOrd="2" destOrd="0" presId="urn:microsoft.com/office/officeart/2018/2/layout/IconVerticalSolidList"/>
    <dgm:cxn modelId="{578EDC11-8467-4237-89FF-14A94075618B}" type="presParOf" srcId="{1BC6C4E7-72ED-4FAF-A1E8-201150C5D6D3}" destId="{06C9F50F-328A-4FF8-AE5B-9687203D00A3}" srcOrd="3" destOrd="0" presId="urn:microsoft.com/office/officeart/2018/2/layout/IconVerticalSolidList"/>
    <dgm:cxn modelId="{C82E11B4-3AE8-4675-8472-9E5C0473826E}" type="presParOf" srcId="{1BC6C4E7-72ED-4FAF-A1E8-201150C5D6D3}" destId="{5CC54FE9-539E-4E5E-9CCF-A0EC9A43225C}"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741163-C99E-4484-9B83-54020730658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84C6EFB-0E52-4D83-9D85-78A9DF2B095B}">
      <dgm:prSet/>
      <dgm:spPr/>
      <dgm:t>
        <a:bodyPr/>
        <a:lstStyle/>
        <a:p>
          <a:r>
            <a:rPr lang="en-US"/>
            <a:t>Similar protein structures</a:t>
          </a:r>
        </a:p>
      </dgm:t>
    </dgm:pt>
    <dgm:pt modelId="{C71A31D1-0150-4AED-8C1E-3F596AFCDE4A}" type="parTrans" cxnId="{5858B781-D9B9-424E-B9A8-71661520A2BD}">
      <dgm:prSet/>
      <dgm:spPr/>
      <dgm:t>
        <a:bodyPr/>
        <a:lstStyle/>
        <a:p>
          <a:endParaRPr lang="en-US"/>
        </a:p>
      </dgm:t>
    </dgm:pt>
    <dgm:pt modelId="{EF90365F-97B7-45EA-BD28-60E867DC57E6}" type="sibTrans" cxnId="{5858B781-D9B9-424E-B9A8-71661520A2BD}">
      <dgm:prSet/>
      <dgm:spPr/>
      <dgm:t>
        <a:bodyPr/>
        <a:lstStyle/>
        <a:p>
          <a:endParaRPr lang="en-US"/>
        </a:p>
      </dgm:t>
    </dgm:pt>
    <dgm:pt modelId="{36DBF288-C592-477E-981E-BD808736E3AD}">
      <dgm:prSet/>
      <dgm:spPr/>
      <dgm:t>
        <a:bodyPr/>
        <a:lstStyle/>
        <a:p>
          <a:r>
            <a:rPr lang="en-US"/>
            <a:t>Both do not contain chlorophyll, unlike plants</a:t>
          </a:r>
        </a:p>
      </dgm:t>
    </dgm:pt>
    <dgm:pt modelId="{6EF4E654-AEC1-4487-ADAD-C9851711EEAD}" type="parTrans" cxnId="{2DE729DE-3E50-4388-A3EB-C28E18C7287A}">
      <dgm:prSet/>
      <dgm:spPr/>
      <dgm:t>
        <a:bodyPr/>
        <a:lstStyle/>
        <a:p>
          <a:endParaRPr lang="en-US"/>
        </a:p>
      </dgm:t>
    </dgm:pt>
    <dgm:pt modelId="{0C65E9B4-BCA9-48C3-9C4F-E7BAFB4B585D}" type="sibTrans" cxnId="{2DE729DE-3E50-4388-A3EB-C28E18C7287A}">
      <dgm:prSet/>
      <dgm:spPr/>
      <dgm:t>
        <a:bodyPr/>
        <a:lstStyle/>
        <a:p>
          <a:endParaRPr lang="en-US"/>
        </a:p>
      </dgm:t>
    </dgm:pt>
    <dgm:pt modelId="{DD3F9F00-C70B-40D4-9B17-CED9D0235D59}">
      <dgm:prSet/>
      <dgm:spPr/>
      <dgm:t>
        <a:bodyPr/>
        <a:lstStyle/>
        <a:p>
          <a:r>
            <a:rPr lang="en-US"/>
            <a:t>Both are heterotrophs (cannot make their own food)</a:t>
          </a:r>
        </a:p>
      </dgm:t>
    </dgm:pt>
    <dgm:pt modelId="{B9286DD0-630C-4624-B909-8CCC800D576F}" type="parTrans" cxnId="{56F0ACD8-9024-4F94-9E3B-1E589E780324}">
      <dgm:prSet/>
      <dgm:spPr/>
      <dgm:t>
        <a:bodyPr/>
        <a:lstStyle/>
        <a:p>
          <a:endParaRPr lang="en-US"/>
        </a:p>
      </dgm:t>
    </dgm:pt>
    <dgm:pt modelId="{C80E197F-0B57-43F6-819D-6B6B538BB911}" type="sibTrans" cxnId="{56F0ACD8-9024-4F94-9E3B-1E589E780324}">
      <dgm:prSet/>
      <dgm:spPr/>
      <dgm:t>
        <a:bodyPr/>
        <a:lstStyle/>
        <a:p>
          <a:endParaRPr lang="en-US"/>
        </a:p>
      </dgm:t>
    </dgm:pt>
    <dgm:pt modelId="{B1737658-1F0A-4302-92FB-4272CD115E65}">
      <dgm:prSet/>
      <dgm:spPr/>
      <dgm:t>
        <a:bodyPr/>
        <a:lstStyle/>
        <a:p>
          <a:r>
            <a:rPr lang="en-US"/>
            <a:t>Both use chitin</a:t>
          </a:r>
        </a:p>
      </dgm:t>
    </dgm:pt>
    <dgm:pt modelId="{DF24B1E7-73B7-4441-B67F-89130C2FCBEF}" type="parTrans" cxnId="{C9570C9D-06FE-4110-A28A-C4DC78A8B394}">
      <dgm:prSet/>
      <dgm:spPr/>
      <dgm:t>
        <a:bodyPr/>
        <a:lstStyle/>
        <a:p>
          <a:endParaRPr lang="en-US"/>
        </a:p>
      </dgm:t>
    </dgm:pt>
    <dgm:pt modelId="{C988C9E1-EFB3-4E89-9A2E-FC382FA98825}" type="sibTrans" cxnId="{C9570C9D-06FE-4110-A28A-C4DC78A8B394}">
      <dgm:prSet/>
      <dgm:spPr/>
      <dgm:t>
        <a:bodyPr/>
        <a:lstStyle/>
        <a:p>
          <a:endParaRPr lang="en-US"/>
        </a:p>
      </dgm:t>
    </dgm:pt>
    <dgm:pt modelId="{436A7C93-6907-4E1C-983E-CDC1227440FA}">
      <dgm:prSet/>
      <dgm:spPr/>
      <dgm:t>
        <a:bodyPr/>
        <a:lstStyle/>
        <a:p>
          <a:r>
            <a:rPr lang="en-US"/>
            <a:t>Fungi: an element in their cell walls</a:t>
          </a:r>
        </a:p>
      </dgm:t>
    </dgm:pt>
    <dgm:pt modelId="{18D6679E-90D5-4E26-990C-186755E04FB0}" type="parTrans" cxnId="{B35FD82D-81CB-4A64-9506-B1E4DCA05E02}">
      <dgm:prSet/>
      <dgm:spPr/>
      <dgm:t>
        <a:bodyPr/>
        <a:lstStyle/>
        <a:p>
          <a:endParaRPr lang="en-US"/>
        </a:p>
      </dgm:t>
    </dgm:pt>
    <dgm:pt modelId="{71FE8F9F-06CE-43AD-BF4E-D4B70C1DC60B}" type="sibTrans" cxnId="{B35FD82D-81CB-4A64-9506-B1E4DCA05E02}">
      <dgm:prSet/>
      <dgm:spPr/>
      <dgm:t>
        <a:bodyPr/>
        <a:lstStyle/>
        <a:p>
          <a:endParaRPr lang="en-US"/>
        </a:p>
      </dgm:t>
    </dgm:pt>
    <dgm:pt modelId="{8DF8147E-0BA2-446B-91BE-E6AEBC658ECD}">
      <dgm:prSet/>
      <dgm:spPr/>
      <dgm:t>
        <a:bodyPr/>
        <a:lstStyle/>
        <a:p>
          <a:r>
            <a:rPr lang="en-US"/>
            <a:t>Animals: used in structure of insect exoskeletons</a:t>
          </a:r>
        </a:p>
      </dgm:t>
    </dgm:pt>
    <dgm:pt modelId="{848DC4E9-3BB0-4B4E-AE0D-6E5860406DF5}" type="parTrans" cxnId="{111C4135-03D1-4BE2-9FFE-B39C3C6717F6}">
      <dgm:prSet/>
      <dgm:spPr/>
      <dgm:t>
        <a:bodyPr/>
        <a:lstStyle/>
        <a:p>
          <a:endParaRPr lang="en-US"/>
        </a:p>
      </dgm:t>
    </dgm:pt>
    <dgm:pt modelId="{4F633F6C-CD1A-4CA9-B05E-93964664E13C}" type="sibTrans" cxnId="{111C4135-03D1-4BE2-9FFE-B39C3C6717F6}">
      <dgm:prSet/>
      <dgm:spPr/>
      <dgm:t>
        <a:bodyPr/>
        <a:lstStyle/>
        <a:p>
          <a:endParaRPr lang="en-US"/>
        </a:p>
      </dgm:t>
    </dgm:pt>
    <dgm:pt modelId="{2D48109B-C258-45D8-843F-F2660E7F3BAD}" type="pres">
      <dgm:prSet presAssocID="{D8741163-C99E-4484-9B83-54020730658D}" presName="linear" presStyleCnt="0">
        <dgm:presLayoutVars>
          <dgm:animLvl val="lvl"/>
          <dgm:resizeHandles val="exact"/>
        </dgm:presLayoutVars>
      </dgm:prSet>
      <dgm:spPr/>
    </dgm:pt>
    <dgm:pt modelId="{3C39CC1E-26B4-4428-B31D-1415224D51B2}" type="pres">
      <dgm:prSet presAssocID="{584C6EFB-0E52-4D83-9D85-78A9DF2B095B}" presName="parentText" presStyleLbl="node1" presStyleIdx="0" presStyleCnt="4">
        <dgm:presLayoutVars>
          <dgm:chMax val="0"/>
          <dgm:bulletEnabled val="1"/>
        </dgm:presLayoutVars>
      </dgm:prSet>
      <dgm:spPr/>
    </dgm:pt>
    <dgm:pt modelId="{8B671077-1184-4D75-83D3-FFAD6BA178EC}" type="pres">
      <dgm:prSet presAssocID="{EF90365F-97B7-45EA-BD28-60E867DC57E6}" presName="spacer" presStyleCnt="0"/>
      <dgm:spPr/>
    </dgm:pt>
    <dgm:pt modelId="{5A40BF5C-10DC-4D82-A797-6E64EBBA9AD6}" type="pres">
      <dgm:prSet presAssocID="{36DBF288-C592-477E-981E-BD808736E3AD}" presName="parentText" presStyleLbl="node1" presStyleIdx="1" presStyleCnt="4">
        <dgm:presLayoutVars>
          <dgm:chMax val="0"/>
          <dgm:bulletEnabled val="1"/>
        </dgm:presLayoutVars>
      </dgm:prSet>
      <dgm:spPr/>
    </dgm:pt>
    <dgm:pt modelId="{78C08675-B8CD-4DF0-ABB3-5BEE83220E6A}" type="pres">
      <dgm:prSet presAssocID="{0C65E9B4-BCA9-48C3-9C4F-E7BAFB4B585D}" presName="spacer" presStyleCnt="0"/>
      <dgm:spPr/>
    </dgm:pt>
    <dgm:pt modelId="{619BA524-4E8D-464B-AA7C-61D493E072AF}" type="pres">
      <dgm:prSet presAssocID="{DD3F9F00-C70B-40D4-9B17-CED9D0235D59}" presName="parentText" presStyleLbl="node1" presStyleIdx="2" presStyleCnt="4">
        <dgm:presLayoutVars>
          <dgm:chMax val="0"/>
          <dgm:bulletEnabled val="1"/>
        </dgm:presLayoutVars>
      </dgm:prSet>
      <dgm:spPr/>
    </dgm:pt>
    <dgm:pt modelId="{70246376-7720-4441-9ABF-5C6CF3FF756A}" type="pres">
      <dgm:prSet presAssocID="{C80E197F-0B57-43F6-819D-6B6B538BB911}" presName="spacer" presStyleCnt="0"/>
      <dgm:spPr/>
    </dgm:pt>
    <dgm:pt modelId="{FBF3DA31-5FA7-4C44-B9D8-A8FBCE6A41A2}" type="pres">
      <dgm:prSet presAssocID="{B1737658-1F0A-4302-92FB-4272CD115E65}" presName="parentText" presStyleLbl="node1" presStyleIdx="3" presStyleCnt="4">
        <dgm:presLayoutVars>
          <dgm:chMax val="0"/>
          <dgm:bulletEnabled val="1"/>
        </dgm:presLayoutVars>
      </dgm:prSet>
      <dgm:spPr/>
    </dgm:pt>
    <dgm:pt modelId="{781C07B8-0575-4F99-BD01-8045B5A38B9B}" type="pres">
      <dgm:prSet presAssocID="{B1737658-1F0A-4302-92FB-4272CD115E65}" presName="childText" presStyleLbl="revTx" presStyleIdx="0" presStyleCnt="1">
        <dgm:presLayoutVars>
          <dgm:bulletEnabled val="1"/>
        </dgm:presLayoutVars>
      </dgm:prSet>
      <dgm:spPr/>
    </dgm:pt>
  </dgm:ptLst>
  <dgm:cxnLst>
    <dgm:cxn modelId="{F5EEC525-3BE6-47BE-B1BC-F9C851C3C21C}" type="presOf" srcId="{8DF8147E-0BA2-446B-91BE-E6AEBC658ECD}" destId="{781C07B8-0575-4F99-BD01-8045B5A38B9B}" srcOrd="0" destOrd="1" presId="urn:microsoft.com/office/officeart/2005/8/layout/vList2"/>
    <dgm:cxn modelId="{B35FD82D-81CB-4A64-9506-B1E4DCA05E02}" srcId="{B1737658-1F0A-4302-92FB-4272CD115E65}" destId="{436A7C93-6907-4E1C-983E-CDC1227440FA}" srcOrd="0" destOrd="0" parTransId="{18D6679E-90D5-4E26-990C-186755E04FB0}" sibTransId="{71FE8F9F-06CE-43AD-BF4E-D4B70C1DC60B}"/>
    <dgm:cxn modelId="{111C4135-03D1-4BE2-9FFE-B39C3C6717F6}" srcId="{B1737658-1F0A-4302-92FB-4272CD115E65}" destId="{8DF8147E-0BA2-446B-91BE-E6AEBC658ECD}" srcOrd="1" destOrd="0" parTransId="{848DC4E9-3BB0-4B4E-AE0D-6E5860406DF5}" sibTransId="{4F633F6C-CD1A-4CA9-B05E-93964664E13C}"/>
    <dgm:cxn modelId="{DB43E256-C371-4608-BAF9-C824D1410DAB}" type="presOf" srcId="{36DBF288-C592-477E-981E-BD808736E3AD}" destId="{5A40BF5C-10DC-4D82-A797-6E64EBBA9AD6}" srcOrd="0" destOrd="0" presId="urn:microsoft.com/office/officeart/2005/8/layout/vList2"/>
    <dgm:cxn modelId="{5858B781-D9B9-424E-B9A8-71661520A2BD}" srcId="{D8741163-C99E-4484-9B83-54020730658D}" destId="{584C6EFB-0E52-4D83-9D85-78A9DF2B095B}" srcOrd="0" destOrd="0" parTransId="{C71A31D1-0150-4AED-8C1E-3F596AFCDE4A}" sibTransId="{EF90365F-97B7-45EA-BD28-60E867DC57E6}"/>
    <dgm:cxn modelId="{6B558F8A-660F-4D84-905D-41D682C359EE}" type="presOf" srcId="{DD3F9F00-C70B-40D4-9B17-CED9D0235D59}" destId="{619BA524-4E8D-464B-AA7C-61D493E072AF}" srcOrd="0" destOrd="0" presId="urn:microsoft.com/office/officeart/2005/8/layout/vList2"/>
    <dgm:cxn modelId="{31E2858C-7366-4AF8-AF17-AACC3C7BE31A}" type="presOf" srcId="{584C6EFB-0E52-4D83-9D85-78A9DF2B095B}" destId="{3C39CC1E-26B4-4428-B31D-1415224D51B2}" srcOrd="0" destOrd="0" presId="urn:microsoft.com/office/officeart/2005/8/layout/vList2"/>
    <dgm:cxn modelId="{C9570C9D-06FE-4110-A28A-C4DC78A8B394}" srcId="{D8741163-C99E-4484-9B83-54020730658D}" destId="{B1737658-1F0A-4302-92FB-4272CD115E65}" srcOrd="3" destOrd="0" parTransId="{DF24B1E7-73B7-4441-B67F-89130C2FCBEF}" sibTransId="{C988C9E1-EFB3-4E89-9A2E-FC382FA98825}"/>
    <dgm:cxn modelId="{EE81EBCC-A4B6-4C00-A2A2-5DD59E12A3D9}" type="presOf" srcId="{B1737658-1F0A-4302-92FB-4272CD115E65}" destId="{FBF3DA31-5FA7-4C44-B9D8-A8FBCE6A41A2}" srcOrd="0" destOrd="0" presId="urn:microsoft.com/office/officeart/2005/8/layout/vList2"/>
    <dgm:cxn modelId="{56F0ACD8-9024-4F94-9E3B-1E589E780324}" srcId="{D8741163-C99E-4484-9B83-54020730658D}" destId="{DD3F9F00-C70B-40D4-9B17-CED9D0235D59}" srcOrd="2" destOrd="0" parTransId="{B9286DD0-630C-4624-B909-8CCC800D576F}" sibTransId="{C80E197F-0B57-43F6-819D-6B6B538BB911}"/>
    <dgm:cxn modelId="{2DE729DE-3E50-4388-A3EB-C28E18C7287A}" srcId="{D8741163-C99E-4484-9B83-54020730658D}" destId="{36DBF288-C592-477E-981E-BD808736E3AD}" srcOrd="1" destOrd="0" parTransId="{6EF4E654-AEC1-4487-ADAD-C9851711EEAD}" sibTransId="{0C65E9B4-BCA9-48C3-9C4F-E7BAFB4B585D}"/>
    <dgm:cxn modelId="{9E4047E2-C16A-4EE7-ACAC-26598149EBDF}" type="presOf" srcId="{436A7C93-6907-4E1C-983E-CDC1227440FA}" destId="{781C07B8-0575-4F99-BD01-8045B5A38B9B}" srcOrd="0" destOrd="0" presId="urn:microsoft.com/office/officeart/2005/8/layout/vList2"/>
    <dgm:cxn modelId="{90096FE8-2C04-40FF-A715-09F51CD9F8E9}" type="presOf" srcId="{D8741163-C99E-4484-9B83-54020730658D}" destId="{2D48109B-C258-45D8-843F-F2660E7F3BAD}" srcOrd="0" destOrd="0" presId="urn:microsoft.com/office/officeart/2005/8/layout/vList2"/>
    <dgm:cxn modelId="{247DD12E-CCC6-4A4B-8FEF-792C378C471D}" type="presParOf" srcId="{2D48109B-C258-45D8-843F-F2660E7F3BAD}" destId="{3C39CC1E-26B4-4428-B31D-1415224D51B2}" srcOrd="0" destOrd="0" presId="urn:microsoft.com/office/officeart/2005/8/layout/vList2"/>
    <dgm:cxn modelId="{9AF952DF-B275-43B9-B66B-D3F7AC280BEF}" type="presParOf" srcId="{2D48109B-C258-45D8-843F-F2660E7F3BAD}" destId="{8B671077-1184-4D75-83D3-FFAD6BA178EC}" srcOrd="1" destOrd="0" presId="urn:microsoft.com/office/officeart/2005/8/layout/vList2"/>
    <dgm:cxn modelId="{7E4C989C-89BA-4224-B3A9-28BB9819B282}" type="presParOf" srcId="{2D48109B-C258-45D8-843F-F2660E7F3BAD}" destId="{5A40BF5C-10DC-4D82-A797-6E64EBBA9AD6}" srcOrd="2" destOrd="0" presId="urn:microsoft.com/office/officeart/2005/8/layout/vList2"/>
    <dgm:cxn modelId="{3CA60682-E17D-4162-83E8-489BB02FAB8D}" type="presParOf" srcId="{2D48109B-C258-45D8-843F-F2660E7F3BAD}" destId="{78C08675-B8CD-4DF0-ABB3-5BEE83220E6A}" srcOrd="3" destOrd="0" presId="urn:microsoft.com/office/officeart/2005/8/layout/vList2"/>
    <dgm:cxn modelId="{7730D900-A6EC-4C43-B9A1-2854AE8B9036}" type="presParOf" srcId="{2D48109B-C258-45D8-843F-F2660E7F3BAD}" destId="{619BA524-4E8D-464B-AA7C-61D493E072AF}" srcOrd="4" destOrd="0" presId="urn:microsoft.com/office/officeart/2005/8/layout/vList2"/>
    <dgm:cxn modelId="{7CABF26A-7C9A-4DE2-BA65-5ED49D54E98E}" type="presParOf" srcId="{2D48109B-C258-45D8-843F-F2660E7F3BAD}" destId="{70246376-7720-4441-9ABF-5C6CF3FF756A}" srcOrd="5" destOrd="0" presId="urn:microsoft.com/office/officeart/2005/8/layout/vList2"/>
    <dgm:cxn modelId="{8288BC8A-67E8-41DE-99C5-13FF9AD93EE3}" type="presParOf" srcId="{2D48109B-C258-45D8-843F-F2660E7F3BAD}" destId="{FBF3DA31-5FA7-4C44-B9D8-A8FBCE6A41A2}" srcOrd="6" destOrd="0" presId="urn:microsoft.com/office/officeart/2005/8/layout/vList2"/>
    <dgm:cxn modelId="{0C540E45-495D-4007-916A-4438B4784239}" type="presParOf" srcId="{2D48109B-C258-45D8-843F-F2660E7F3BAD}" destId="{781C07B8-0575-4F99-BD01-8045B5A38B9B}"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E3776-2CF4-4C51-81F2-31C4C90CAF2C}">
      <dsp:nvSpPr>
        <dsp:cNvPr id="0" name=""/>
        <dsp:cNvSpPr/>
      </dsp:nvSpPr>
      <dsp:spPr>
        <a:xfrm>
          <a:off x="0" y="2442"/>
          <a:ext cx="6513603" cy="123800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B683FB-5271-44C2-897F-E513DCC80993}">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83CAE0-01D5-452C-99D6-60A1A4B5E4B6}">
      <dsp:nvSpPr>
        <dsp:cNvPr id="0" name=""/>
        <dsp:cNvSpPr/>
      </dsp:nvSpPr>
      <dsp:spPr>
        <a:xfrm>
          <a:off x="1429899" y="2442"/>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US" sz="2200" kern="1200"/>
            <a:t>Name</a:t>
          </a:r>
        </a:p>
      </dsp:txBody>
      <dsp:txXfrm>
        <a:off x="1429899" y="2442"/>
        <a:ext cx="5083704" cy="1238008"/>
      </dsp:txXfrm>
    </dsp:sp>
    <dsp:sp modelId="{40839657-3E9D-4192-854E-C627603A9718}">
      <dsp:nvSpPr>
        <dsp:cNvPr id="0" name=""/>
        <dsp:cNvSpPr/>
      </dsp:nvSpPr>
      <dsp:spPr>
        <a:xfrm>
          <a:off x="0" y="1549953"/>
          <a:ext cx="6513603" cy="123800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A90DAE-5213-4C56-9AD3-FF09BC462C0D}">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79E08A-B350-47C6-9E6A-A0C988A779BB}">
      <dsp:nvSpPr>
        <dsp:cNvPr id="0" name=""/>
        <dsp:cNvSpPr/>
      </dsp:nvSpPr>
      <dsp:spPr>
        <a:xfrm>
          <a:off x="1429899" y="1549953"/>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US" sz="2200" kern="1200"/>
            <a:t>Grade</a:t>
          </a:r>
        </a:p>
      </dsp:txBody>
      <dsp:txXfrm>
        <a:off x="1429899" y="1549953"/>
        <a:ext cx="5083704" cy="1238008"/>
      </dsp:txXfrm>
    </dsp:sp>
    <dsp:sp modelId="{9FEAEC61-A9A8-427E-936D-1300A7B52741}">
      <dsp:nvSpPr>
        <dsp:cNvPr id="0" name=""/>
        <dsp:cNvSpPr/>
      </dsp:nvSpPr>
      <dsp:spPr>
        <a:xfrm>
          <a:off x="0" y="3097464"/>
          <a:ext cx="6513603" cy="123800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7DDB26-6EF9-4A3B-9C5B-0910DE384528}">
      <dsp:nvSpPr>
        <dsp:cNvPr id="0" name=""/>
        <dsp:cNvSpPr/>
      </dsp:nvSpPr>
      <dsp:spPr>
        <a:xfrm>
          <a:off x="374497" y="3376015"/>
          <a:ext cx="680904" cy="68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8E5641-6C10-40C0-B7B5-D596AD2AC06D}">
      <dsp:nvSpPr>
        <dsp:cNvPr id="0" name=""/>
        <dsp:cNvSpPr/>
      </dsp:nvSpPr>
      <dsp:spPr>
        <a:xfrm>
          <a:off x="1429899" y="309746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US" sz="2200" kern="1200"/>
            <a:t>What school you go to</a:t>
          </a:r>
        </a:p>
      </dsp:txBody>
      <dsp:txXfrm>
        <a:off x="1429899" y="3097464"/>
        <a:ext cx="5083704" cy="1238008"/>
      </dsp:txXfrm>
    </dsp:sp>
    <dsp:sp modelId="{92095850-4998-488B-B32E-E965011B39D8}">
      <dsp:nvSpPr>
        <dsp:cNvPr id="0" name=""/>
        <dsp:cNvSpPr/>
      </dsp:nvSpPr>
      <dsp:spPr>
        <a:xfrm>
          <a:off x="0" y="4644974"/>
          <a:ext cx="6513603" cy="123800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A802B1-8924-4BC3-81C1-41C3A3D6D5FF}">
      <dsp:nvSpPr>
        <dsp:cNvPr id="0" name=""/>
        <dsp:cNvSpPr/>
      </dsp:nvSpPr>
      <dsp:spPr>
        <a:xfrm>
          <a:off x="374497" y="4923526"/>
          <a:ext cx="680904" cy="6809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3EC0AA-AD52-4DA1-915C-8A2F85719DA6}">
      <dsp:nvSpPr>
        <dsp:cNvPr id="0" name=""/>
        <dsp:cNvSpPr/>
      </dsp:nvSpPr>
      <dsp:spPr>
        <a:xfrm>
          <a:off x="1429899" y="464497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US" sz="2200" kern="1200"/>
            <a:t>A fun fact about yourself! Or, why did you decide to take this class?</a:t>
          </a:r>
        </a:p>
      </dsp:txBody>
      <dsp:txXfrm>
        <a:off x="1429899" y="4644974"/>
        <a:ext cx="5083704" cy="1238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797EE-4046-4B9A-BC2D-7D6AE08FFC9A}">
      <dsp:nvSpPr>
        <dsp:cNvPr id="0" name=""/>
        <dsp:cNvSpPr/>
      </dsp:nvSpPr>
      <dsp:spPr>
        <a:xfrm>
          <a:off x="0" y="371"/>
          <a:ext cx="10515600" cy="511834"/>
        </a:xfrm>
        <a:prstGeom prst="roundRect">
          <a:avLst>
            <a:gd name="adj" fmla="val 10000"/>
          </a:avLst>
        </a:prstGeom>
        <a:solidFill>
          <a:srgbClr val="0070C0"/>
        </a:solidFill>
        <a:ln>
          <a:noFill/>
        </a:ln>
        <a:effectLst/>
      </dsp:spPr>
      <dsp:style>
        <a:lnRef idx="0">
          <a:scrgbClr r="0" g="0" b="0"/>
        </a:lnRef>
        <a:fillRef idx="1">
          <a:scrgbClr r="0" g="0" b="0"/>
        </a:fillRef>
        <a:effectRef idx="0">
          <a:scrgbClr r="0" g="0" b="0"/>
        </a:effectRef>
        <a:fontRef idx="minor"/>
      </dsp:style>
    </dsp:sp>
    <dsp:sp modelId="{9F26B57D-65D3-4D13-9627-BC95E1C162EB}">
      <dsp:nvSpPr>
        <dsp:cNvPr id="0" name=""/>
        <dsp:cNvSpPr/>
      </dsp:nvSpPr>
      <dsp:spPr>
        <a:xfrm>
          <a:off x="154829" y="115534"/>
          <a:ext cx="281509" cy="2815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7D5C96-B451-44EB-9E7F-8E712778033F}">
      <dsp:nvSpPr>
        <dsp:cNvPr id="0" name=""/>
        <dsp:cNvSpPr/>
      </dsp:nvSpPr>
      <dsp:spPr>
        <a:xfrm>
          <a:off x="591168" y="371"/>
          <a:ext cx="4732020"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7 July</a:t>
          </a:r>
        </a:p>
      </dsp:txBody>
      <dsp:txXfrm>
        <a:off x="591168" y="371"/>
        <a:ext cx="4732020" cy="511834"/>
      </dsp:txXfrm>
    </dsp:sp>
    <dsp:sp modelId="{2A36FF0D-A2A2-4BB1-B0D1-1A8C73CF4AE7}">
      <dsp:nvSpPr>
        <dsp:cNvPr id="0" name=""/>
        <dsp:cNvSpPr/>
      </dsp:nvSpPr>
      <dsp:spPr>
        <a:xfrm>
          <a:off x="5323188" y="371"/>
          <a:ext cx="519241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800100">
            <a:lnSpc>
              <a:spcPct val="100000"/>
            </a:lnSpc>
            <a:spcBef>
              <a:spcPct val="0"/>
            </a:spcBef>
            <a:spcAft>
              <a:spcPct val="35000"/>
            </a:spcAft>
            <a:buNone/>
          </a:pPr>
          <a:r>
            <a:rPr lang="en-US" sz="1800" kern="1200" dirty="0"/>
            <a:t>Introduction to Fungi</a:t>
          </a:r>
        </a:p>
      </dsp:txBody>
      <dsp:txXfrm>
        <a:off x="5323188" y="371"/>
        <a:ext cx="5192411" cy="511834"/>
      </dsp:txXfrm>
    </dsp:sp>
    <dsp:sp modelId="{33F35F25-8EC8-4236-8BFC-CDF502D394E6}">
      <dsp:nvSpPr>
        <dsp:cNvPr id="0" name=""/>
        <dsp:cNvSpPr/>
      </dsp:nvSpPr>
      <dsp:spPr>
        <a:xfrm>
          <a:off x="0" y="640165"/>
          <a:ext cx="10515600" cy="51183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3E2981-3D88-40F9-A0B0-C8AF402E23FF}">
      <dsp:nvSpPr>
        <dsp:cNvPr id="0" name=""/>
        <dsp:cNvSpPr/>
      </dsp:nvSpPr>
      <dsp:spPr>
        <a:xfrm>
          <a:off x="154829" y="755327"/>
          <a:ext cx="281509" cy="2815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EF8503-8082-40AE-9964-8DCF57813881}">
      <dsp:nvSpPr>
        <dsp:cNvPr id="0" name=""/>
        <dsp:cNvSpPr/>
      </dsp:nvSpPr>
      <dsp:spPr>
        <a:xfrm>
          <a:off x="591168" y="640165"/>
          <a:ext cx="4732020"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14 July</a:t>
          </a:r>
        </a:p>
      </dsp:txBody>
      <dsp:txXfrm>
        <a:off x="591168" y="640165"/>
        <a:ext cx="4732020" cy="511834"/>
      </dsp:txXfrm>
    </dsp:sp>
    <dsp:sp modelId="{26108604-DF1C-447D-81BA-31FC86B3FABC}">
      <dsp:nvSpPr>
        <dsp:cNvPr id="0" name=""/>
        <dsp:cNvSpPr/>
      </dsp:nvSpPr>
      <dsp:spPr>
        <a:xfrm>
          <a:off x="5323188" y="640165"/>
          <a:ext cx="519241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800100">
            <a:lnSpc>
              <a:spcPct val="100000"/>
            </a:lnSpc>
            <a:spcBef>
              <a:spcPct val="0"/>
            </a:spcBef>
            <a:spcAft>
              <a:spcPct val="35000"/>
            </a:spcAft>
            <a:buNone/>
          </a:pPr>
          <a:r>
            <a:rPr lang="en-US" sz="1800" kern="1200" dirty="0"/>
            <a:t>Reproductive and Life Cycle</a:t>
          </a:r>
        </a:p>
      </dsp:txBody>
      <dsp:txXfrm>
        <a:off x="5323188" y="640165"/>
        <a:ext cx="5192411" cy="511834"/>
      </dsp:txXfrm>
    </dsp:sp>
    <dsp:sp modelId="{F9D85E99-6C02-4A9A-B184-9D3B53450A46}">
      <dsp:nvSpPr>
        <dsp:cNvPr id="0" name=""/>
        <dsp:cNvSpPr/>
      </dsp:nvSpPr>
      <dsp:spPr>
        <a:xfrm>
          <a:off x="0" y="1279958"/>
          <a:ext cx="10515600" cy="511834"/>
        </a:xfrm>
        <a:prstGeom prst="roundRect">
          <a:avLst>
            <a:gd name="adj" fmla="val 10000"/>
          </a:avLst>
        </a:prstGeom>
        <a:solidFill>
          <a:schemeClr val="accent6">
            <a:lumMod val="75000"/>
          </a:schemeClr>
        </a:solidFill>
        <a:ln>
          <a:noFill/>
        </a:ln>
        <a:effectLst/>
      </dsp:spPr>
      <dsp:style>
        <a:lnRef idx="0">
          <a:scrgbClr r="0" g="0" b="0"/>
        </a:lnRef>
        <a:fillRef idx="1">
          <a:scrgbClr r="0" g="0" b="0"/>
        </a:fillRef>
        <a:effectRef idx="0">
          <a:scrgbClr r="0" g="0" b="0"/>
        </a:effectRef>
        <a:fontRef idx="minor"/>
      </dsp:style>
    </dsp:sp>
    <dsp:sp modelId="{AB3E014A-218D-49E7-995E-ABDE38C81D47}">
      <dsp:nvSpPr>
        <dsp:cNvPr id="0" name=""/>
        <dsp:cNvSpPr/>
      </dsp:nvSpPr>
      <dsp:spPr>
        <a:xfrm>
          <a:off x="154829" y="1395121"/>
          <a:ext cx="281509" cy="2815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3F473C-A64D-4A68-BEA7-FDFC973B3ECA}">
      <dsp:nvSpPr>
        <dsp:cNvPr id="0" name=""/>
        <dsp:cNvSpPr/>
      </dsp:nvSpPr>
      <dsp:spPr>
        <a:xfrm>
          <a:off x="591168" y="1279958"/>
          <a:ext cx="4732020"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21 July</a:t>
          </a:r>
        </a:p>
      </dsp:txBody>
      <dsp:txXfrm>
        <a:off x="591168" y="1279958"/>
        <a:ext cx="4732020" cy="511834"/>
      </dsp:txXfrm>
    </dsp:sp>
    <dsp:sp modelId="{027C39FA-F303-480D-8DDB-ECA2F1675A13}">
      <dsp:nvSpPr>
        <dsp:cNvPr id="0" name=""/>
        <dsp:cNvSpPr/>
      </dsp:nvSpPr>
      <dsp:spPr>
        <a:xfrm>
          <a:off x="5323188" y="1279958"/>
          <a:ext cx="519241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800100">
            <a:lnSpc>
              <a:spcPct val="100000"/>
            </a:lnSpc>
            <a:spcBef>
              <a:spcPct val="0"/>
            </a:spcBef>
            <a:spcAft>
              <a:spcPct val="35000"/>
            </a:spcAft>
            <a:buNone/>
          </a:pPr>
          <a:r>
            <a:rPr lang="en-US" sz="1800" kern="1200"/>
            <a:t>Biochemistry of Fungi</a:t>
          </a:r>
        </a:p>
      </dsp:txBody>
      <dsp:txXfrm>
        <a:off x="5323188" y="1279958"/>
        <a:ext cx="5192411" cy="511834"/>
      </dsp:txXfrm>
    </dsp:sp>
    <dsp:sp modelId="{F2980D92-DB24-42F3-8BA6-A2E176E33F49}">
      <dsp:nvSpPr>
        <dsp:cNvPr id="0" name=""/>
        <dsp:cNvSpPr/>
      </dsp:nvSpPr>
      <dsp:spPr>
        <a:xfrm>
          <a:off x="0" y="1919751"/>
          <a:ext cx="10515600" cy="511834"/>
        </a:xfrm>
        <a:prstGeom prst="roundRect">
          <a:avLst>
            <a:gd name="adj" fmla="val 1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dsp:style>
    </dsp:sp>
    <dsp:sp modelId="{47D2564F-7AC7-4F7F-823F-865AC5EEFB23}">
      <dsp:nvSpPr>
        <dsp:cNvPr id="0" name=""/>
        <dsp:cNvSpPr/>
      </dsp:nvSpPr>
      <dsp:spPr>
        <a:xfrm>
          <a:off x="154829" y="2034914"/>
          <a:ext cx="281509" cy="2815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651BA6-FBEB-46E3-AC6C-C2C7217620D6}">
      <dsp:nvSpPr>
        <dsp:cNvPr id="0" name=""/>
        <dsp:cNvSpPr/>
      </dsp:nvSpPr>
      <dsp:spPr>
        <a:xfrm>
          <a:off x="591168" y="1919751"/>
          <a:ext cx="4732020"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28 July</a:t>
          </a:r>
        </a:p>
      </dsp:txBody>
      <dsp:txXfrm>
        <a:off x="591168" y="1919751"/>
        <a:ext cx="4732020" cy="511834"/>
      </dsp:txXfrm>
    </dsp:sp>
    <dsp:sp modelId="{5CAD2A61-AD22-4BBD-AE15-312CE6BF1A45}">
      <dsp:nvSpPr>
        <dsp:cNvPr id="0" name=""/>
        <dsp:cNvSpPr/>
      </dsp:nvSpPr>
      <dsp:spPr>
        <a:xfrm>
          <a:off x="5323188" y="1919751"/>
          <a:ext cx="519241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800100">
            <a:lnSpc>
              <a:spcPct val="100000"/>
            </a:lnSpc>
            <a:spcBef>
              <a:spcPct val="0"/>
            </a:spcBef>
            <a:spcAft>
              <a:spcPct val="35000"/>
            </a:spcAft>
            <a:buNone/>
          </a:pPr>
          <a:r>
            <a:rPr lang="en-US" sz="1800" kern="1200" dirty="0"/>
            <a:t>Fungal Genetics</a:t>
          </a:r>
        </a:p>
      </dsp:txBody>
      <dsp:txXfrm>
        <a:off x="5323188" y="1919751"/>
        <a:ext cx="5192411" cy="511834"/>
      </dsp:txXfrm>
    </dsp:sp>
    <dsp:sp modelId="{396F148B-7B3D-42DE-B4B9-CAECBFD55F78}">
      <dsp:nvSpPr>
        <dsp:cNvPr id="0" name=""/>
        <dsp:cNvSpPr/>
      </dsp:nvSpPr>
      <dsp:spPr>
        <a:xfrm>
          <a:off x="0" y="2559544"/>
          <a:ext cx="10515600" cy="511834"/>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4E8AA384-F9BE-4D2B-BCD4-FEED273D5B79}">
      <dsp:nvSpPr>
        <dsp:cNvPr id="0" name=""/>
        <dsp:cNvSpPr/>
      </dsp:nvSpPr>
      <dsp:spPr>
        <a:xfrm>
          <a:off x="154829" y="2674707"/>
          <a:ext cx="281509" cy="28150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280C0A-2B95-494D-A173-ECE5F8D21CC7}">
      <dsp:nvSpPr>
        <dsp:cNvPr id="0" name=""/>
        <dsp:cNvSpPr/>
      </dsp:nvSpPr>
      <dsp:spPr>
        <a:xfrm>
          <a:off x="591168" y="2559544"/>
          <a:ext cx="4732020"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4 Aug.</a:t>
          </a:r>
        </a:p>
      </dsp:txBody>
      <dsp:txXfrm>
        <a:off x="591168" y="2559544"/>
        <a:ext cx="4732020" cy="511834"/>
      </dsp:txXfrm>
    </dsp:sp>
    <dsp:sp modelId="{D68C35AA-66CC-484A-933C-0DCDF12BE764}">
      <dsp:nvSpPr>
        <dsp:cNvPr id="0" name=""/>
        <dsp:cNvSpPr/>
      </dsp:nvSpPr>
      <dsp:spPr>
        <a:xfrm>
          <a:off x="5323188" y="2559544"/>
          <a:ext cx="519241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800100">
            <a:lnSpc>
              <a:spcPct val="100000"/>
            </a:lnSpc>
            <a:spcBef>
              <a:spcPct val="0"/>
            </a:spcBef>
            <a:spcAft>
              <a:spcPct val="35000"/>
            </a:spcAft>
            <a:buNone/>
          </a:pPr>
          <a:r>
            <a:rPr lang="en-US" sz="1800" kern="1200" dirty="0"/>
            <a:t>Biology of Decomposition (WILL HAVE SUB)</a:t>
          </a:r>
        </a:p>
      </dsp:txBody>
      <dsp:txXfrm>
        <a:off x="5323188" y="2559544"/>
        <a:ext cx="5192411" cy="511834"/>
      </dsp:txXfrm>
    </dsp:sp>
    <dsp:sp modelId="{4BDB9AAE-63B7-4A08-A034-74175E1E776E}">
      <dsp:nvSpPr>
        <dsp:cNvPr id="0" name=""/>
        <dsp:cNvSpPr/>
      </dsp:nvSpPr>
      <dsp:spPr>
        <a:xfrm>
          <a:off x="0" y="3199338"/>
          <a:ext cx="10515600" cy="511834"/>
        </a:xfrm>
        <a:prstGeom prst="roundRect">
          <a:avLst>
            <a:gd name="adj" fmla="val 10000"/>
          </a:avLst>
        </a:prstGeom>
        <a:solidFill>
          <a:schemeClr val="accent6">
            <a:lumMod val="75000"/>
          </a:schemeClr>
        </a:solidFill>
        <a:ln>
          <a:noFill/>
        </a:ln>
        <a:effectLst/>
      </dsp:spPr>
      <dsp:style>
        <a:lnRef idx="0">
          <a:scrgbClr r="0" g="0" b="0"/>
        </a:lnRef>
        <a:fillRef idx="1">
          <a:scrgbClr r="0" g="0" b="0"/>
        </a:fillRef>
        <a:effectRef idx="0">
          <a:scrgbClr r="0" g="0" b="0"/>
        </a:effectRef>
        <a:fontRef idx="minor"/>
      </dsp:style>
    </dsp:sp>
    <dsp:sp modelId="{BAC8CC4C-9030-431B-8773-7B50CD388DCB}">
      <dsp:nvSpPr>
        <dsp:cNvPr id="0" name=""/>
        <dsp:cNvSpPr/>
      </dsp:nvSpPr>
      <dsp:spPr>
        <a:xfrm>
          <a:off x="154829" y="3314501"/>
          <a:ext cx="281509" cy="28150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CA13D4-855B-4F87-B85B-1357E73B9D3C}">
      <dsp:nvSpPr>
        <dsp:cNvPr id="0" name=""/>
        <dsp:cNvSpPr/>
      </dsp:nvSpPr>
      <dsp:spPr>
        <a:xfrm>
          <a:off x="591168" y="3199338"/>
          <a:ext cx="4732020"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11 Aug.</a:t>
          </a:r>
        </a:p>
      </dsp:txBody>
      <dsp:txXfrm>
        <a:off x="591168" y="3199338"/>
        <a:ext cx="4732020" cy="511834"/>
      </dsp:txXfrm>
    </dsp:sp>
    <dsp:sp modelId="{A842BD98-2B7D-43A1-B497-C4F835B64139}">
      <dsp:nvSpPr>
        <dsp:cNvPr id="0" name=""/>
        <dsp:cNvSpPr/>
      </dsp:nvSpPr>
      <dsp:spPr>
        <a:xfrm>
          <a:off x="5323188" y="3199338"/>
          <a:ext cx="519241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800100">
            <a:lnSpc>
              <a:spcPct val="100000"/>
            </a:lnSpc>
            <a:spcBef>
              <a:spcPct val="0"/>
            </a:spcBef>
            <a:spcAft>
              <a:spcPct val="35000"/>
            </a:spcAft>
            <a:buNone/>
          </a:pPr>
          <a:r>
            <a:rPr lang="en-US" sz="1800" kern="1200" dirty="0"/>
            <a:t>Fungal Symbioses – Lichens, Mycorrhizae</a:t>
          </a:r>
        </a:p>
      </dsp:txBody>
      <dsp:txXfrm>
        <a:off x="5323188" y="3199338"/>
        <a:ext cx="5192411" cy="511834"/>
      </dsp:txXfrm>
    </dsp:sp>
    <dsp:sp modelId="{D63900A8-A4F4-406D-826A-DEE2F298A749}">
      <dsp:nvSpPr>
        <dsp:cNvPr id="0" name=""/>
        <dsp:cNvSpPr/>
      </dsp:nvSpPr>
      <dsp:spPr>
        <a:xfrm>
          <a:off x="0" y="3839131"/>
          <a:ext cx="10515600" cy="511834"/>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72B33F06-2879-4FE6-BED4-B437EC9009D6}">
      <dsp:nvSpPr>
        <dsp:cNvPr id="0" name=""/>
        <dsp:cNvSpPr/>
      </dsp:nvSpPr>
      <dsp:spPr>
        <a:xfrm>
          <a:off x="154829" y="3954294"/>
          <a:ext cx="281509" cy="281509"/>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C9F50F-328A-4FF8-AE5B-9687203D00A3}">
      <dsp:nvSpPr>
        <dsp:cNvPr id="0" name=""/>
        <dsp:cNvSpPr/>
      </dsp:nvSpPr>
      <dsp:spPr>
        <a:xfrm>
          <a:off x="591168" y="3839131"/>
          <a:ext cx="4732020"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18 Aug.</a:t>
          </a:r>
        </a:p>
      </dsp:txBody>
      <dsp:txXfrm>
        <a:off x="591168" y="3839131"/>
        <a:ext cx="4732020" cy="511834"/>
      </dsp:txXfrm>
    </dsp:sp>
    <dsp:sp modelId="{5CC54FE9-539E-4E5E-9CCF-A0EC9A43225C}">
      <dsp:nvSpPr>
        <dsp:cNvPr id="0" name=""/>
        <dsp:cNvSpPr/>
      </dsp:nvSpPr>
      <dsp:spPr>
        <a:xfrm>
          <a:off x="5323188" y="3839131"/>
          <a:ext cx="519241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800100">
            <a:lnSpc>
              <a:spcPct val="100000"/>
            </a:lnSpc>
            <a:spcBef>
              <a:spcPct val="0"/>
            </a:spcBef>
            <a:spcAft>
              <a:spcPct val="35000"/>
            </a:spcAft>
            <a:buNone/>
          </a:pPr>
          <a:r>
            <a:rPr lang="en-US" sz="1800" kern="1200"/>
            <a:t>Positive Applications of Fungi</a:t>
          </a:r>
        </a:p>
      </dsp:txBody>
      <dsp:txXfrm>
        <a:off x="5323188" y="3839131"/>
        <a:ext cx="5192411" cy="5118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39CC1E-26B4-4428-B31D-1415224D51B2}">
      <dsp:nvSpPr>
        <dsp:cNvPr id="0" name=""/>
        <dsp:cNvSpPr/>
      </dsp:nvSpPr>
      <dsp:spPr>
        <a:xfrm>
          <a:off x="0" y="33716"/>
          <a:ext cx="6513603" cy="11917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Similar protein structures</a:t>
          </a:r>
        </a:p>
      </dsp:txBody>
      <dsp:txXfrm>
        <a:off x="58177" y="91893"/>
        <a:ext cx="6397249" cy="1075400"/>
      </dsp:txXfrm>
    </dsp:sp>
    <dsp:sp modelId="{5A40BF5C-10DC-4D82-A797-6E64EBBA9AD6}">
      <dsp:nvSpPr>
        <dsp:cNvPr id="0" name=""/>
        <dsp:cNvSpPr/>
      </dsp:nvSpPr>
      <dsp:spPr>
        <a:xfrm>
          <a:off x="0" y="1311870"/>
          <a:ext cx="6513603" cy="119175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Both do not contain chlorophyll, unlike plants</a:t>
          </a:r>
        </a:p>
      </dsp:txBody>
      <dsp:txXfrm>
        <a:off x="58177" y="1370047"/>
        <a:ext cx="6397249" cy="1075400"/>
      </dsp:txXfrm>
    </dsp:sp>
    <dsp:sp modelId="{619BA524-4E8D-464B-AA7C-61D493E072AF}">
      <dsp:nvSpPr>
        <dsp:cNvPr id="0" name=""/>
        <dsp:cNvSpPr/>
      </dsp:nvSpPr>
      <dsp:spPr>
        <a:xfrm>
          <a:off x="0" y="2590025"/>
          <a:ext cx="6513603" cy="119175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Both are heterotrophs (cannot make their own food)</a:t>
          </a:r>
        </a:p>
      </dsp:txBody>
      <dsp:txXfrm>
        <a:off x="58177" y="2648202"/>
        <a:ext cx="6397249" cy="1075400"/>
      </dsp:txXfrm>
    </dsp:sp>
    <dsp:sp modelId="{FBF3DA31-5FA7-4C44-B9D8-A8FBCE6A41A2}">
      <dsp:nvSpPr>
        <dsp:cNvPr id="0" name=""/>
        <dsp:cNvSpPr/>
      </dsp:nvSpPr>
      <dsp:spPr>
        <a:xfrm>
          <a:off x="0" y="3868180"/>
          <a:ext cx="6513603" cy="119175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Both use chitin</a:t>
          </a:r>
        </a:p>
      </dsp:txBody>
      <dsp:txXfrm>
        <a:off x="58177" y="3926357"/>
        <a:ext cx="6397249" cy="1075400"/>
      </dsp:txXfrm>
    </dsp:sp>
    <dsp:sp modelId="{781C07B8-0575-4F99-BD01-8045B5A38B9B}">
      <dsp:nvSpPr>
        <dsp:cNvPr id="0" name=""/>
        <dsp:cNvSpPr/>
      </dsp:nvSpPr>
      <dsp:spPr>
        <a:xfrm>
          <a:off x="0" y="5059934"/>
          <a:ext cx="6513603" cy="791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Fungi: an element in their cell walls</a:t>
          </a:r>
        </a:p>
        <a:p>
          <a:pPr marL="228600" lvl="1" indent="-228600" algn="l" defTabSz="1022350">
            <a:lnSpc>
              <a:spcPct val="90000"/>
            </a:lnSpc>
            <a:spcBef>
              <a:spcPct val="0"/>
            </a:spcBef>
            <a:spcAft>
              <a:spcPct val="20000"/>
            </a:spcAft>
            <a:buChar char="•"/>
          </a:pPr>
          <a:r>
            <a:rPr lang="en-US" sz="2300" kern="1200"/>
            <a:t>Animals: used in structure of insect exoskeletons</a:t>
          </a:r>
        </a:p>
      </dsp:txBody>
      <dsp:txXfrm>
        <a:off x="0" y="5059934"/>
        <a:ext cx="6513603" cy="79177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9D5BE3-4577-4962-B95E-AFAFFC3E34C6}" type="datetimeFigureOut">
              <a:rPr lang="en-US" smtClean="0"/>
              <a:t>7/7/2019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E1AC3-5403-4679-A403-5D9F3087EC37}" type="slidenum">
              <a:rPr lang="en-US" smtClean="0"/>
              <a:t>‹#›</a:t>
            </a:fld>
            <a:endParaRPr lang="en-US"/>
          </a:p>
        </p:txBody>
      </p:sp>
    </p:spTree>
    <p:extLst>
      <p:ext uri="{BB962C8B-B14F-4D97-AF65-F5344CB8AC3E}">
        <p14:creationId xmlns:p14="http://schemas.microsoft.com/office/powerpoint/2010/main" val="547694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k12.org/c/biology/cells"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ck12.org/c/biology/mitochondria" TargetMode="External"/><Relationship Id="rId5" Type="http://schemas.openxmlformats.org/officeDocument/2006/relationships/hyperlink" Target="https://www.ck12.org/biology/fungi-structure/lesson/Fungi-Structure-BIO/#x-ck12-QmlvLTE0LTEyLXBlbmNpbGxpdW0taHlwaGFl" TargetMode="External"/><Relationship Id="rId4" Type="http://schemas.openxmlformats.org/officeDocument/2006/relationships/hyperlink" Target="https://www.ck12.org/c/biology/fungi"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decided to teach this class because I feel like it’s an underappreciated form of life that we don’t pay very much attention to even though it’s everywhere! Plants and animals get their spotlight but fungi often do not</a:t>
            </a:r>
          </a:p>
        </p:txBody>
      </p:sp>
      <p:sp>
        <p:nvSpPr>
          <p:cNvPr id="4" name="Slide Number Placeholder 3"/>
          <p:cNvSpPr>
            <a:spLocks noGrp="1"/>
          </p:cNvSpPr>
          <p:nvPr>
            <p:ph type="sldNum" sz="quarter" idx="5"/>
          </p:nvPr>
        </p:nvSpPr>
        <p:spPr/>
        <p:txBody>
          <a:bodyPr/>
          <a:lstStyle/>
          <a:p>
            <a:fld id="{5A0E1AC3-5403-4679-A403-5D9F3087EC37}" type="slidenum">
              <a:rPr lang="en-US" smtClean="0"/>
              <a:t>2</a:t>
            </a:fld>
            <a:endParaRPr lang="en-US"/>
          </a:p>
        </p:txBody>
      </p:sp>
    </p:spTree>
    <p:extLst>
      <p:ext uri="{BB962C8B-B14F-4D97-AF65-F5344CB8AC3E}">
        <p14:creationId xmlns:p14="http://schemas.microsoft.com/office/powerpoint/2010/main" val="587861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would you describe what fungi are?</a:t>
            </a:r>
          </a:p>
        </p:txBody>
      </p:sp>
      <p:sp>
        <p:nvSpPr>
          <p:cNvPr id="4" name="Slide Number Placeholder 3"/>
          <p:cNvSpPr>
            <a:spLocks noGrp="1"/>
          </p:cNvSpPr>
          <p:nvPr>
            <p:ph type="sldNum" sz="quarter" idx="5"/>
          </p:nvPr>
        </p:nvSpPr>
        <p:spPr/>
        <p:txBody>
          <a:bodyPr/>
          <a:lstStyle/>
          <a:p>
            <a:fld id="{5A0E1AC3-5403-4679-A403-5D9F3087EC37}" type="slidenum">
              <a:rPr lang="en-US" smtClean="0"/>
              <a:t>5</a:t>
            </a:fld>
            <a:endParaRPr lang="en-US"/>
          </a:p>
        </p:txBody>
      </p:sp>
    </p:spTree>
    <p:extLst>
      <p:ext uri="{BB962C8B-B14F-4D97-AF65-F5344CB8AC3E}">
        <p14:creationId xmlns:p14="http://schemas.microsoft.com/office/powerpoint/2010/main" val="598547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even though the first thing we think about is typically the mushrooms that we see in the grocery store, fungi are actually a very diverse group of organisms that include these types.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Chytrids – which give amphibians the disease chytridiomycosis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for the most part, we will be focusing on the most common form, which are the ones that form fruiting bodies, as they are the largest and most common group of fungi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go into the specifics of fungi, it is important to understand what fungi are in relation to every other form of life. And conveniently, there’s a scientific method that is dedicated to doing just that. Is anyone familiar with what that method is?</a:t>
            </a:r>
          </a:p>
          <a:p>
            <a:endParaRPr lang="en-US" dirty="0"/>
          </a:p>
        </p:txBody>
      </p:sp>
      <p:sp>
        <p:nvSpPr>
          <p:cNvPr id="4" name="Slide Number Placeholder 3"/>
          <p:cNvSpPr>
            <a:spLocks noGrp="1"/>
          </p:cNvSpPr>
          <p:nvPr>
            <p:ph type="sldNum" sz="quarter" idx="5"/>
          </p:nvPr>
        </p:nvSpPr>
        <p:spPr/>
        <p:txBody>
          <a:bodyPr/>
          <a:lstStyle/>
          <a:p>
            <a:fld id="{5A0E1AC3-5403-4679-A403-5D9F3087EC37}" type="slidenum">
              <a:rPr lang="en-US" smtClean="0"/>
              <a:t>6</a:t>
            </a:fld>
            <a:endParaRPr lang="en-US"/>
          </a:p>
        </p:txBody>
      </p:sp>
    </p:spTree>
    <p:extLst>
      <p:ext uri="{BB962C8B-B14F-4D97-AF65-F5344CB8AC3E}">
        <p14:creationId xmlns:p14="http://schemas.microsoft.com/office/powerpoint/2010/main" val="2791238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typical life span of a mushroom, which is what you typically think of when you hear fungi</a:t>
            </a:r>
          </a:p>
        </p:txBody>
      </p:sp>
      <p:sp>
        <p:nvSpPr>
          <p:cNvPr id="4" name="Slide Number Placeholder 3"/>
          <p:cNvSpPr>
            <a:spLocks noGrp="1"/>
          </p:cNvSpPr>
          <p:nvPr>
            <p:ph type="sldNum" sz="quarter" idx="5"/>
          </p:nvPr>
        </p:nvSpPr>
        <p:spPr/>
        <p:txBody>
          <a:bodyPr/>
          <a:lstStyle/>
          <a:p>
            <a:fld id="{5A0E1AC3-5403-4679-A403-5D9F3087EC37}" type="slidenum">
              <a:rPr lang="en-US" smtClean="0"/>
              <a:t>7</a:t>
            </a:fld>
            <a:endParaRPr lang="en-US"/>
          </a:p>
        </p:txBody>
      </p:sp>
    </p:spTree>
    <p:extLst>
      <p:ext uri="{BB962C8B-B14F-4D97-AF65-F5344CB8AC3E}">
        <p14:creationId xmlns:p14="http://schemas.microsoft.com/office/powerpoint/2010/main" val="61100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mold, which is a different type of fungi that you see from time to time in your everyday life</a:t>
            </a:r>
          </a:p>
        </p:txBody>
      </p:sp>
      <p:sp>
        <p:nvSpPr>
          <p:cNvPr id="4" name="Slide Number Placeholder 3"/>
          <p:cNvSpPr>
            <a:spLocks noGrp="1"/>
          </p:cNvSpPr>
          <p:nvPr>
            <p:ph type="sldNum" sz="quarter" idx="5"/>
          </p:nvPr>
        </p:nvSpPr>
        <p:spPr/>
        <p:txBody>
          <a:bodyPr/>
          <a:lstStyle/>
          <a:p>
            <a:fld id="{5A0E1AC3-5403-4679-A403-5D9F3087EC37}" type="slidenum">
              <a:rPr lang="en-US" smtClean="0"/>
              <a:t>8</a:t>
            </a:fld>
            <a:endParaRPr lang="en-US"/>
          </a:p>
        </p:txBody>
      </p:sp>
    </p:spTree>
    <p:extLst>
      <p:ext uri="{BB962C8B-B14F-4D97-AF65-F5344CB8AC3E}">
        <p14:creationId xmlns:p14="http://schemas.microsoft.com/office/powerpoint/2010/main" val="946619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of course, there are the kinds of fungi that are pathogenic and do harm to organisms, such as chytrids which have been killing off and making many amphibians extinct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I just showed you guys a bunch of different organisms that seem like they do not fit in a group together. You are probably wondering, why are they all grouped together? and also, how are they related to other organisms we know such as animals, plants, or bacteria? How do we classify these groups, or show how they are related to each other?</a:t>
            </a:r>
          </a:p>
        </p:txBody>
      </p:sp>
      <p:sp>
        <p:nvSpPr>
          <p:cNvPr id="4" name="Slide Number Placeholder 3"/>
          <p:cNvSpPr>
            <a:spLocks noGrp="1"/>
          </p:cNvSpPr>
          <p:nvPr>
            <p:ph type="sldNum" sz="quarter" idx="5"/>
          </p:nvPr>
        </p:nvSpPr>
        <p:spPr/>
        <p:txBody>
          <a:bodyPr/>
          <a:lstStyle/>
          <a:p>
            <a:fld id="{5A0E1AC3-5403-4679-A403-5D9F3087EC37}" type="slidenum">
              <a:rPr lang="en-US" smtClean="0"/>
              <a:t>9</a:t>
            </a:fld>
            <a:endParaRPr lang="en-US"/>
          </a:p>
        </p:txBody>
      </p:sp>
    </p:spTree>
    <p:extLst>
      <p:ext uri="{BB962C8B-B14F-4D97-AF65-F5344CB8AC3E}">
        <p14:creationId xmlns:p14="http://schemas.microsoft.com/office/powerpoint/2010/main" val="2408373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phylogenetic tree!</a:t>
            </a:r>
          </a:p>
          <a:p>
            <a:r>
              <a:rPr lang="en-US" dirty="0"/>
              <a:t>This one shows specifically the three domains of life, in which each branch represents a kingdom. Are you all familiar with taxonomy? As you can see, all forms of life have come from a common ancestor, which explains the fact that they are all connected, even if It is distantly so. Within the domain Eukarya, you can see that fungi are most closely related to animals and plants. Which one do you think fungi are more related to, animals or plants?</a:t>
            </a:r>
          </a:p>
        </p:txBody>
      </p:sp>
      <p:sp>
        <p:nvSpPr>
          <p:cNvPr id="4" name="Slide Number Placeholder 3"/>
          <p:cNvSpPr>
            <a:spLocks noGrp="1"/>
          </p:cNvSpPr>
          <p:nvPr>
            <p:ph type="sldNum" sz="quarter" idx="5"/>
          </p:nvPr>
        </p:nvSpPr>
        <p:spPr/>
        <p:txBody>
          <a:bodyPr/>
          <a:lstStyle/>
          <a:p>
            <a:fld id="{5A0E1AC3-5403-4679-A403-5D9F3087EC37}" type="slidenum">
              <a:rPr lang="en-US" smtClean="0"/>
              <a:t>10</a:t>
            </a:fld>
            <a:endParaRPr lang="en-US"/>
          </a:p>
        </p:txBody>
      </p:sp>
    </p:spTree>
    <p:extLst>
      <p:ext uri="{BB962C8B-B14F-4D97-AF65-F5344CB8AC3E}">
        <p14:creationId xmlns:p14="http://schemas.microsoft.com/office/powerpoint/2010/main" val="181316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fungi were actually put under the plantae category until the late 20</a:t>
            </a:r>
            <a:r>
              <a:rPr lang="en-US" baseline="30000" dirty="0"/>
              <a:t>th</a:t>
            </a:r>
            <a:r>
              <a:rPr lang="en-US" dirty="0"/>
              <a:t> century because of their superficial similarities, it actually turns out that fungi and animals are more closely related than fungi and plants, even though it may look like otherwise. So why is it that the cat and this mushroom are more related? If you look on a more cellular level of each of these groups of organisms, it makes a lot more sense.</a:t>
            </a:r>
          </a:p>
        </p:txBody>
      </p:sp>
      <p:sp>
        <p:nvSpPr>
          <p:cNvPr id="4" name="Slide Number Placeholder 3"/>
          <p:cNvSpPr>
            <a:spLocks noGrp="1"/>
          </p:cNvSpPr>
          <p:nvPr>
            <p:ph type="sldNum" sz="quarter" idx="5"/>
          </p:nvPr>
        </p:nvSpPr>
        <p:spPr/>
        <p:txBody>
          <a:bodyPr/>
          <a:lstStyle/>
          <a:p>
            <a:fld id="{5A0E1AC3-5403-4679-A403-5D9F3087EC37}" type="slidenum">
              <a:rPr lang="en-US" smtClean="0"/>
              <a:t>11</a:t>
            </a:fld>
            <a:endParaRPr lang="en-US"/>
          </a:p>
        </p:txBody>
      </p:sp>
    </p:spTree>
    <p:extLst>
      <p:ext uri="{BB962C8B-B14F-4D97-AF65-F5344CB8AC3E}">
        <p14:creationId xmlns:p14="http://schemas.microsoft.com/office/powerpoint/2010/main" val="3503765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plants primarily use cellulose for cell wall</a:t>
            </a:r>
          </a:p>
        </p:txBody>
      </p:sp>
      <p:sp>
        <p:nvSpPr>
          <p:cNvPr id="4" name="Slide Number Placeholder 3"/>
          <p:cNvSpPr>
            <a:spLocks noGrp="1"/>
          </p:cNvSpPr>
          <p:nvPr>
            <p:ph type="sldNum" sz="quarter" idx="5"/>
          </p:nvPr>
        </p:nvSpPr>
        <p:spPr/>
        <p:txBody>
          <a:bodyPr/>
          <a:lstStyle/>
          <a:p>
            <a:fld id="{5A0E1AC3-5403-4679-A403-5D9F3087EC37}" type="slidenum">
              <a:rPr lang="en-US" smtClean="0"/>
              <a:t>12</a:t>
            </a:fld>
            <a:endParaRPr lang="en-US"/>
          </a:p>
        </p:txBody>
      </p:sp>
    </p:spTree>
    <p:extLst>
      <p:ext uri="{BB962C8B-B14F-4D97-AF65-F5344CB8AC3E}">
        <p14:creationId xmlns:p14="http://schemas.microsoft.com/office/powerpoint/2010/main" val="2586947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Except for yeasts, which grow as single </a:t>
            </a:r>
            <a:r>
              <a:rPr lang="en-US" sz="1200" b="0" i="0" u="none" strike="noStrike" kern="1200" dirty="0">
                <a:solidFill>
                  <a:schemeClr val="tx1"/>
                </a:solidFill>
                <a:effectLst/>
                <a:latin typeface="+mn-lt"/>
                <a:ea typeface="+mn-ea"/>
                <a:cs typeface="+mn-cs"/>
                <a:hlinkClick r:id="rId3" tooltip="Cells"/>
              </a:rPr>
              <a:t>cells</a:t>
            </a:r>
            <a:r>
              <a:rPr lang="en-US" sz="1200" b="0" i="0" kern="1200" dirty="0">
                <a:solidFill>
                  <a:schemeClr val="tx1"/>
                </a:solidFill>
                <a:effectLst/>
                <a:latin typeface="+mn-lt"/>
                <a:ea typeface="+mn-ea"/>
                <a:cs typeface="+mn-cs"/>
              </a:rPr>
              <a:t>, most </a:t>
            </a:r>
            <a:r>
              <a:rPr lang="en-US" sz="1200" b="0" i="0" u="none" strike="noStrike" kern="1200" dirty="0">
                <a:solidFill>
                  <a:schemeClr val="tx1"/>
                </a:solidFill>
                <a:effectLst/>
                <a:latin typeface="+mn-lt"/>
                <a:ea typeface="+mn-ea"/>
                <a:cs typeface="+mn-cs"/>
                <a:hlinkClick r:id="rId4" tooltip="Fungi"/>
              </a:rPr>
              <a:t>fungi</a:t>
            </a:r>
            <a:r>
              <a:rPr lang="en-US" sz="1200" b="0" i="0" kern="1200" dirty="0">
                <a:solidFill>
                  <a:schemeClr val="tx1"/>
                </a:solidFill>
                <a:effectLst/>
                <a:latin typeface="+mn-lt"/>
                <a:ea typeface="+mn-ea"/>
                <a:cs typeface="+mn-cs"/>
              </a:rPr>
              <a:t> grow as thread-like filaments, like those shown in </a:t>
            </a:r>
            <a:r>
              <a:rPr lang="en-US" sz="1200" b="1" i="0" kern="1200" dirty="0">
                <a:solidFill>
                  <a:schemeClr val="tx1"/>
                </a:solidFill>
                <a:effectLst/>
                <a:latin typeface="+mn-lt"/>
                <a:ea typeface="+mn-ea"/>
                <a:cs typeface="+mn-cs"/>
              </a:rPr>
              <a:t>Figure</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5"/>
              </a:rPr>
              <a:t>below</a:t>
            </a:r>
            <a:r>
              <a:rPr lang="en-US" sz="1200" b="0" i="0" kern="1200" dirty="0">
                <a:solidFill>
                  <a:schemeClr val="tx1"/>
                </a:solidFill>
                <a:effectLst/>
                <a:latin typeface="+mn-lt"/>
                <a:ea typeface="+mn-ea"/>
                <a:cs typeface="+mn-cs"/>
              </a:rPr>
              <a:t>. The filaments are called </a:t>
            </a:r>
            <a:r>
              <a:rPr lang="en-US" sz="1200" b="1" i="0" kern="1200" dirty="0">
                <a:solidFill>
                  <a:schemeClr val="tx1"/>
                </a:solidFill>
                <a:effectLst/>
                <a:latin typeface="+mn-lt"/>
                <a:ea typeface="+mn-ea"/>
                <a:cs typeface="+mn-cs"/>
              </a:rPr>
              <a:t>hyphae</a:t>
            </a:r>
            <a:r>
              <a:rPr lang="en-US" sz="1200" b="0" i="0" kern="1200" dirty="0">
                <a:solidFill>
                  <a:schemeClr val="tx1"/>
                </a:solidFill>
                <a:effectLst/>
                <a:latin typeface="+mn-lt"/>
                <a:ea typeface="+mn-ea"/>
                <a:cs typeface="+mn-cs"/>
              </a:rPr>
              <a:t> (singular, hypha). Each hypha consists of one or more </a:t>
            </a:r>
            <a:r>
              <a:rPr lang="en-US" sz="1200" b="0" i="0" u="none" strike="noStrike" kern="1200" dirty="0">
                <a:solidFill>
                  <a:schemeClr val="tx1"/>
                </a:solidFill>
                <a:effectLst/>
                <a:latin typeface="+mn-lt"/>
                <a:ea typeface="+mn-ea"/>
                <a:cs typeface="+mn-cs"/>
                <a:hlinkClick r:id="rId3" tooltip="Cells"/>
              </a:rPr>
              <a:t>cells</a:t>
            </a:r>
            <a:r>
              <a:rPr lang="en-US" sz="1200" b="0" i="0" kern="1200" dirty="0">
                <a:solidFill>
                  <a:schemeClr val="tx1"/>
                </a:solidFill>
                <a:effectLst/>
                <a:latin typeface="+mn-lt"/>
                <a:ea typeface="+mn-ea"/>
                <a:cs typeface="+mn-cs"/>
              </a:rPr>
              <a:t> surrounded by a tubular cell wall. A mass of hyphae make up the body of a fungus, which is called a </a:t>
            </a:r>
            <a:r>
              <a:rPr lang="en-US" sz="1200" b="1" i="0" kern="1200" dirty="0">
                <a:solidFill>
                  <a:schemeClr val="tx1"/>
                </a:solidFill>
                <a:effectLst/>
                <a:latin typeface="+mn-lt"/>
                <a:ea typeface="+mn-ea"/>
                <a:cs typeface="+mn-cs"/>
              </a:rPr>
              <a:t>mycelium</a:t>
            </a:r>
            <a:r>
              <a:rPr lang="en-US" sz="1200" b="0" i="0" kern="1200" dirty="0">
                <a:solidFill>
                  <a:schemeClr val="tx1"/>
                </a:solidFill>
                <a:effectLst/>
                <a:latin typeface="+mn-lt"/>
                <a:ea typeface="+mn-ea"/>
                <a:cs typeface="+mn-cs"/>
              </a:rPr>
              <a:t> (plural, mycelia).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hyphae of most fungi are divided into cells by internal walls called </a:t>
            </a:r>
            <a:r>
              <a:rPr lang="en-US" sz="1200" b="1" i="0" kern="1200" dirty="0">
                <a:solidFill>
                  <a:schemeClr val="tx1"/>
                </a:solidFill>
                <a:effectLst/>
                <a:latin typeface="+mn-lt"/>
                <a:ea typeface="+mn-ea"/>
                <a:cs typeface="+mn-cs"/>
              </a:rPr>
              <a:t>septa</a:t>
            </a:r>
            <a:r>
              <a:rPr lang="en-US" sz="1200" b="0" i="0" kern="1200" dirty="0">
                <a:solidFill>
                  <a:schemeClr val="tx1"/>
                </a:solidFill>
                <a:effectLst/>
                <a:latin typeface="+mn-lt"/>
                <a:ea typeface="+mn-ea"/>
                <a:cs typeface="+mn-cs"/>
              </a:rPr>
              <a:t> (singular, septum). Septa usually have little pores that are large enough to allow ribosomes, </a:t>
            </a:r>
            <a:r>
              <a:rPr lang="en-US" sz="1200" b="0" i="0" u="none" strike="noStrike" kern="1200" dirty="0">
                <a:solidFill>
                  <a:schemeClr val="tx1"/>
                </a:solidFill>
                <a:effectLst/>
                <a:latin typeface="+mn-lt"/>
                <a:ea typeface="+mn-ea"/>
                <a:cs typeface="+mn-cs"/>
                <a:hlinkClick r:id="rId6" tooltip="Mitochondria"/>
              </a:rPr>
              <a:t>mitochondria</a:t>
            </a:r>
            <a:r>
              <a:rPr lang="en-US" sz="1200" b="0" i="0" kern="1200" dirty="0">
                <a:solidFill>
                  <a:schemeClr val="tx1"/>
                </a:solidFill>
                <a:effectLst/>
                <a:latin typeface="+mn-lt"/>
                <a:ea typeface="+mn-ea"/>
                <a:cs typeface="+mn-cs"/>
              </a:rPr>
              <a:t> and sometimes nuclei to flow among cells. Hyphae that are divided into cells are called </a:t>
            </a:r>
            <a:r>
              <a:rPr lang="en-US" sz="1200" b="1" i="0" kern="1200" dirty="0">
                <a:solidFill>
                  <a:schemeClr val="tx1"/>
                </a:solidFill>
                <a:effectLst/>
                <a:latin typeface="+mn-lt"/>
                <a:ea typeface="+mn-ea"/>
                <a:cs typeface="+mn-cs"/>
              </a:rPr>
              <a:t>septate hyphae</a:t>
            </a:r>
            <a:r>
              <a:rPr lang="en-US" sz="1200" b="0" i="0" kern="1200" dirty="0">
                <a:solidFill>
                  <a:schemeClr val="tx1"/>
                </a:solidFill>
                <a:effectLst/>
                <a:latin typeface="+mn-lt"/>
                <a:ea typeface="+mn-ea"/>
                <a:cs typeface="+mn-cs"/>
              </a:rPr>
              <a:t>. However, the hyphae of some fungi are not separated by septa. Hyphae without </a:t>
            </a:r>
            <a:r>
              <a:rPr lang="en-US" sz="1200" b="0" i="0" kern="1200" dirty="0" err="1">
                <a:solidFill>
                  <a:schemeClr val="tx1"/>
                </a:solidFill>
                <a:effectLst/>
                <a:latin typeface="+mn-lt"/>
                <a:ea typeface="+mn-ea"/>
                <a:cs typeface="+mn-cs"/>
              </a:rPr>
              <a:t>septae</a:t>
            </a:r>
            <a:r>
              <a:rPr lang="en-US" sz="1200" b="0" i="0" kern="1200" dirty="0">
                <a:solidFill>
                  <a:schemeClr val="tx1"/>
                </a:solidFill>
                <a:effectLst/>
                <a:latin typeface="+mn-lt"/>
                <a:ea typeface="+mn-ea"/>
                <a:cs typeface="+mn-cs"/>
              </a:rPr>
              <a:t> are called </a:t>
            </a:r>
            <a:r>
              <a:rPr lang="en-US" sz="1200" b="1" i="0" kern="1200" dirty="0">
                <a:solidFill>
                  <a:schemeClr val="tx1"/>
                </a:solidFill>
                <a:effectLst/>
                <a:latin typeface="+mn-lt"/>
                <a:ea typeface="+mn-ea"/>
                <a:cs typeface="+mn-cs"/>
              </a:rPr>
              <a:t>aseptate hyphae</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As a matter of fact,  mycelia can get so large that the largest organism on earth is not actually the blue whale, but a fungus!</a:t>
            </a:r>
          </a:p>
        </p:txBody>
      </p:sp>
      <p:sp>
        <p:nvSpPr>
          <p:cNvPr id="4" name="Slide Number Placeholder 3"/>
          <p:cNvSpPr>
            <a:spLocks noGrp="1"/>
          </p:cNvSpPr>
          <p:nvPr>
            <p:ph type="sldNum" sz="quarter" idx="5"/>
          </p:nvPr>
        </p:nvSpPr>
        <p:spPr/>
        <p:txBody>
          <a:bodyPr/>
          <a:lstStyle/>
          <a:p>
            <a:fld id="{5A0E1AC3-5403-4679-A403-5D9F3087EC37}" type="slidenum">
              <a:rPr lang="en-US" smtClean="0"/>
              <a:t>14</a:t>
            </a:fld>
            <a:endParaRPr lang="en-US"/>
          </a:p>
        </p:txBody>
      </p:sp>
    </p:spTree>
    <p:extLst>
      <p:ext uri="{BB962C8B-B14F-4D97-AF65-F5344CB8AC3E}">
        <p14:creationId xmlns:p14="http://schemas.microsoft.com/office/powerpoint/2010/main" val="522701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0E1AC3-5403-4679-A403-5D9F3087EC37}" type="slidenum">
              <a:rPr lang="en-US" smtClean="0"/>
              <a:t>15</a:t>
            </a:fld>
            <a:endParaRPr lang="en-US"/>
          </a:p>
        </p:txBody>
      </p:sp>
    </p:spTree>
    <p:extLst>
      <p:ext uri="{BB962C8B-B14F-4D97-AF65-F5344CB8AC3E}">
        <p14:creationId xmlns:p14="http://schemas.microsoft.com/office/powerpoint/2010/main" val="50809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5A0E1AC3-5403-4679-A403-5D9F3087EC37}" type="slidenum">
              <a:rPr lang="en-US" smtClean="0"/>
              <a:t>19</a:t>
            </a:fld>
            <a:endParaRPr lang="en-US"/>
          </a:p>
        </p:txBody>
      </p:sp>
    </p:spTree>
    <p:extLst>
      <p:ext uri="{BB962C8B-B14F-4D97-AF65-F5344CB8AC3E}">
        <p14:creationId xmlns:p14="http://schemas.microsoft.com/office/powerpoint/2010/main" val="1240866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05F46-2F3F-467C-8629-7B145F2789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F66B11-9D13-4D61-8E44-7D0C09AC98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D78EDA-F9C8-477F-ADB4-624D20CB0DE2}"/>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5" name="Footer Placeholder 4">
            <a:extLst>
              <a:ext uri="{FF2B5EF4-FFF2-40B4-BE49-F238E27FC236}">
                <a16:creationId xmlns:a16="http://schemas.microsoft.com/office/drawing/2014/main" id="{D3F71C0E-746F-4F73-B50F-BE9C78D2C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DF71D8-1202-4220-940F-5054C64D3C2A}"/>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2603879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0B3FC-2777-43A3-BDE2-9E34D3D86C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9FCAB6-62ED-49A8-A7B2-B2EF29DB1D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54580D-421B-47E8-A1DC-B49E76BAA4C3}"/>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5" name="Footer Placeholder 4">
            <a:extLst>
              <a:ext uri="{FF2B5EF4-FFF2-40B4-BE49-F238E27FC236}">
                <a16:creationId xmlns:a16="http://schemas.microsoft.com/office/drawing/2014/main" id="{A5053EA2-103A-42DC-8417-75F3E82490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320AD7-A1D2-4704-9058-D78DA932E8A7}"/>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1156384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0729E-BD50-422F-80D5-366A3AB032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85BBE9-BBDC-4F52-ADF7-396AA9BAFF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7340A2-9CE1-4F71-B87A-B4C9B554F122}"/>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5" name="Footer Placeholder 4">
            <a:extLst>
              <a:ext uri="{FF2B5EF4-FFF2-40B4-BE49-F238E27FC236}">
                <a16:creationId xmlns:a16="http://schemas.microsoft.com/office/drawing/2014/main" id="{029F51AA-E8DD-4D6E-8245-F047FBA9C6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B1E868-481E-4D02-9EB3-2011D3167F92}"/>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1334121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4F99-5F3A-4387-85FD-C9B9D474D6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CA3A91-719D-4E08-AE5B-66E36F646A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5852B7-E3F3-46C6-BCA3-D4762CF629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719BAD-D051-41A8-8147-E5847CCE5DCA}"/>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6" name="Footer Placeholder 5">
            <a:extLst>
              <a:ext uri="{FF2B5EF4-FFF2-40B4-BE49-F238E27FC236}">
                <a16:creationId xmlns:a16="http://schemas.microsoft.com/office/drawing/2014/main" id="{FE50F277-72CB-4A29-A2E1-A5908AC19D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C61DEC-5277-431A-BDA2-8A7EABFAABA9}"/>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2350978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8DE3-56F0-465F-A1F0-84F01600E0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11B6F3-D796-4311-A02D-04BA794D65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578FC0-2F96-4A17-82BB-8AD956CCF1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F24F6B-4385-4112-8CFA-F55B50D6B9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D25389-A53F-4E01-B80A-B96A72FB63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BC7199-AB4D-4A99-83DF-F3C4D08FCA43}"/>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8" name="Footer Placeholder 7">
            <a:extLst>
              <a:ext uri="{FF2B5EF4-FFF2-40B4-BE49-F238E27FC236}">
                <a16:creationId xmlns:a16="http://schemas.microsoft.com/office/drawing/2014/main" id="{BFDC964E-1C45-4FA0-970E-A9482CB0C1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A0DA59-A0E8-459E-A1FD-A09925D43062}"/>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131045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2AD87-CE49-490E-B7B9-A8321A8935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C03376-31D8-4E76-9B80-8982376183DD}"/>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4" name="Footer Placeholder 3">
            <a:extLst>
              <a:ext uri="{FF2B5EF4-FFF2-40B4-BE49-F238E27FC236}">
                <a16:creationId xmlns:a16="http://schemas.microsoft.com/office/drawing/2014/main" id="{612E3360-5D86-48A3-BB3F-7F7DE1095D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77EF6D-A5CF-4816-B164-E5EE134534D8}"/>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123610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BB65F4-6F23-40E6-9261-02C90E719340}"/>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3" name="Footer Placeholder 2">
            <a:extLst>
              <a:ext uri="{FF2B5EF4-FFF2-40B4-BE49-F238E27FC236}">
                <a16:creationId xmlns:a16="http://schemas.microsoft.com/office/drawing/2014/main" id="{72B4D7DB-AFA5-4F2A-BD50-6F73AC5CB2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319B69-BDAC-4938-B893-9CA49F4EDF4B}"/>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106759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336C5-E422-41C3-9AA0-09BEAA0228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6348A4-1882-4503-B277-0FF3533118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E48891-2AE9-4188-B485-EA8C71CC64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F6EC22-CD6A-4591-BCE6-05044F3325BD}"/>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6" name="Footer Placeholder 5">
            <a:extLst>
              <a:ext uri="{FF2B5EF4-FFF2-40B4-BE49-F238E27FC236}">
                <a16:creationId xmlns:a16="http://schemas.microsoft.com/office/drawing/2014/main" id="{34503641-2E3B-4BC7-BBD0-EC0948D147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C1DF04-BF58-4F4C-8AAD-9B872D65A80C}"/>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3314158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D4B7-2788-4541-8EE4-F0D491D6AA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52F0F-0F65-4741-AFCE-C0AE7D47CD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DBA6C7-56CE-49B4-98C1-C46E0D292F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EF436B-F792-4C9B-B66F-5A3FF4F76554}"/>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6" name="Footer Placeholder 5">
            <a:extLst>
              <a:ext uri="{FF2B5EF4-FFF2-40B4-BE49-F238E27FC236}">
                <a16:creationId xmlns:a16="http://schemas.microsoft.com/office/drawing/2014/main" id="{A34B93A2-0053-4273-BA7D-27FE289BF3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52606B-C47B-4BDE-8583-0FF79E51150E}"/>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3530803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2E16-1EFB-404A-A13A-6710DAF92B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BE6EA6-62A6-4175-AC1D-5D51EEC492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08FC4B-2D7B-4C60-9908-BAF5D24EA1A1}"/>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5" name="Footer Placeholder 4">
            <a:extLst>
              <a:ext uri="{FF2B5EF4-FFF2-40B4-BE49-F238E27FC236}">
                <a16:creationId xmlns:a16="http://schemas.microsoft.com/office/drawing/2014/main" id="{5BB59EDC-B92A-4586-87ED-87B15277C2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FAF47B-FA60-4615-B59F-A67DEA978B83}"/>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3564734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784FE3-6DA3-4193-BF25-B3AFB83D7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B96552-380D-47B4-8E88-6CA8F7A99E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6A23F0-8AAB-421F-A87E-F1529BFCB63D}"/>
              </a:ext>
            </a:extLst>
          </p:cNvPr>
          <p:cNvSpPr>
            <a:spLocks noGrp="1"/>
          </p:cNvSpPr>
          <p:nvPr>
            <p:ph type="dt" sz="half" idx="10"/>
          </p:nvPr>
        </p:nvSpPr>
        <p:spPr/>
        <p:txBody>
          <a:bodyPr/>
          <a:lstStyle/>
          <a:p>
            <a:fld id="{FE4732B2-B12D-48ED-B4BC-59ABCCB28CBB}" type="datetimeFigureOut">
              <a:rPr lang="en-US" smtClean="0"/>
              <a:t>7/7/2019</a:t>
            </a:fld>
            <a:endParaRPr lang="en-US"/>
          </a:p>
        </p:txBody>
      </p:sp>
      <p:sp>
        <p:nvSpPr>
          <p:cNvPr id="5" name="Footer Placeholder 4">
            <a:extLst>
              <a:ext uri="{FF2B5EF4-FFF2-40B4-BE49-F238E27FC236}">
                <a16:creationId xmlns:a16="http://schemas.microsoft.com/office/drawing/2014/main" id="{EDE2640C-E544-40DC-8A63-76D5FA65D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1F4C73-D1B2-470D-A8B5-FC98DBF16E1C}"/>
              </a:ext>
            </a:extLst>
          </p:cNvPr>
          <p:cNvSpPr>
            <a:spLocks noGrp="1"/>
          </p:cNvSpPr>
          <p:nvPr>
            <p:ph type="sldNum" sz="quarter" idx="12"/>
          </p:nvPr>
        </p:nvSpPr>
        <p:spPr/>
        <p:txBody>
          <a:bodyPr/>
          <a:lstStyle/>
          <a:p>
            <a:fld id="{963E8DC7-BC91-4BAF-B971-19D39635320E}" type="slidenum">
              <a:rPr lang="en-US" smtClean="0"/>
              <a:t>‹#›</a:t>
            </a:fld>
            <a:endParaRPr lang="en-US"/>
          </a:p>
        </p:txBody>
      </p:sp>
    </p:spTree>
    <p:extLst>
      <p:ext uri="{BB962C8B-B14F-4D97-AF65-F5344CB8AC3E}">
        <p14:creationId xmlns:p14="http://schemas.microsoft.com/office/powerpoint/2010/main" val="328702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34E4C5-2FAE-4F25-A56E-DF12544F86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0FE960-94C8-46D7-AC43-A0725C15B7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DDD82D-4858-494F-B510-922580A3D2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732B2-B12D-48ED-B4BC-59ABCCB28CBB}" type="datetimeFigureOut">
              <a:rPr lang="en-US" smtClean="0"/>
              <a:t>7/7/2019</a:t>
            </a:fld>
            <a:endParaRPr lang="en-US"/>
          </a:p>
        </p:txBody>
      </p:sp>
      <p:sp>
        <p:nvSpPr>
          <p:cNvPr id="5" name="Footer Placeholder 4">
            <a:extLst>
              <a:ext uri="{FF2B5EF4-FFF2-40B4-BE49-F238E27FC236}">
                <a16:creationId xmlns:a16="http://schemas.microsoft.com/office/drawing/2014/main" id="{73B714F9-8855-47CF-9ED8-D6F0604F33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4CD5D1-B855-4A74-9DE4-6899935AE8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E8DC7-BC91-4BAF-B971-19D39635320E}" type="slidenum">
              <a:rPr lang="en-US" smtClean="0"/>
              <a:t>‹#›</a:t>
            </a:fld>
            <a:endParaRPr lang="en-US"/>
          </a:p>
        </p:txBody>
      </p:sp>
    </p:spTree>
    <p:extLst>
      <p:ext uri="{BB962C8B-B14F-4D97-AF65-F5344CB8AC3E}">
        <p14:creationId xmlns:p14="http://schemas.microsoft.com/office/powerpoint/2010/main" val="940872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e1E48_W0DS4?feature=oembed" TargetMode="External"/><Relationship Id="rId4" Type="http://schemas.openxmlformats.org/officeDocument/2006/relationships/image" Target="../media/image4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1Ak0xyHLkG0?feature=oembed" TargetMode="External"/><Relationship Id="rId4" Type="http://schemas.openxmlformats.org/officeDocument/2006/relationships/image" Target="../media/image4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XUqWmIwRg3A?feature=oembed" TargetMode="External"/><Relationship Id="rId4" Type="http://schemas.openxmlformats.org/officeDocument/2006/relationships/image" Target="../media/image46.jpeg"/></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1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1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153013A-BD3B-4ACC-8465-748A20CB047C}"/>
              </a:ext>
            </a:extLst>
          </p:cNvPr>
          <p:cNvSpPr>
            <a:spLocks noGrp="1"/>
          </p:cNvSpPr>
          <p:nvPr>
            <p:ph type="ctrTitle"/>
          </p:nvPr>
        </p:nvSpPr>
        <p:spPr>
          <a:xfrm>
            <a:off x="-65978" y="4525347"/>
            <a:ext cx="8267297" cy="1737360"/>
          </a:xfrm>
        </p:spPr>
        <p:txBody>
          <a:bodyPr anchor="ctr">
            <a:normAutofit/>
          </a:bodyPr>
          <a:lstStyle/>
          <a:p>
            <a:r>
              <a:rPr lang="en-US" sz="5400" dirty="0"/>
              <a:t>Introduction to Mycology!</a:t>
            </a:r>
          </a:p>
        </p:txBody>
      </p:sp>
      <p:sp>
        <p:nvSpPr>
          <p:cNvPr id="3" name="Subtitle 2">
            <a:extLst>
              <a:ext uri="{FF2B5EF4-FFF2-40B4-BE49-F238E27FC236}">
                <a16:creationId xmlns:a16="http://schemas.microsoft.com/office/drawing/2014/main" id="{3B58AF99-2E72-4342-8CB5-165944FCA02F}"/>
              </a:ext>
            </a:extLst>
          </p:cNvPr>
          <p:cNvSpPr>
            <a:spLocks noGrp="1"/>
          </p:cNvSpPr>
          <p:nvPr>
            <p:ph type="subTitle" idx="1"/>
          </p:nvPr>
        </p:nvSpPr>
        <p:spPr>
          <a:xfrm>
            <a:off x="7961258" y="4525347"/>
            <a:ext cx="3258675" cy="1737360"/>
          </a:xfrm>
        </p:spPr>
        <p:txBody>
          <a:bodyPr anchor="ctr">
            <a:normAutofit/>
          </a:bodyPr>
          <a:lstStyle/>
          <a:p>
            <a:pPr algn="l"/>
            <a:r>
              <a:rPr lang="en-US" dirty="0"/>
              <a:t>Welcome to Summer HSSP 2019!</a:t>
            </a:r>
            <a:endParaRPr lang="en-US"/>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6825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close up of a rock&#10;&#10;Description automatically generated">
            <a:extLst>
              <a:ext uri="{FF2B5EF4-FFF2-40B4-BE49-F238E27FC236}">
                <a16:creationId xmlns:a16="http://schemas.microsoft.com/office/drawing/2014/main" id="{CDE4C7FF-1C91-4E90-BFB6-F422A86DDF84}"/>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25002" b="2"/>
          <a:stretch/>
        </p:blipFill>
        <p:spPr>
          <a:xfrm>
            <a:off x="5491133" y="286529"/>
            <a:ext cx="2275744" cy="2275744"/>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7" name="Picture 6" descr="A picture containing outdoor, ground, grass, person&#10;&#10;Description automatically generated">
            <a:extLst>
              <a:ext uri="{FF2B5EF4-FFF2-40B4-BE49-F238E27FC236}">
                <a16:creationId xmlns:a16="http://schemas.microsoft.com/office/drawing/2014/main" id="{E702F52B-3300-479D-8A8C-A081B7B48950}"/>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12492" r="12511" b="3"/>
          <a:stretch/>
        </p:blipFill>
        <p:spPr>
          <a:xfrm>
            <a:off x="5734231" y="2527224"/>
            <a:ext cx="3316388" cy="3316386"/>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9" name="Picture 8" descr="A picture containing ground, outdoor, tree, grass&#10;&#10;Description automatically generated">
            <a:extLst>
              <a:ext uri="{FF2B5EF4-FFF2-40B4-BE49-F238E27FC236}">
                <a16:creationId xmlns:a16="http://schemas.microsoft.com/office/drawing/2014/main" id="{1B87818F-BCA7-4EA0-848C-6EA2423A7EF7}"/>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r="12520" b="-2"/>
          <a:stretch/>
        </p:blipFill>
        <p:spPr>
          <a:xfrm>
            <a:off x="7786846" y="1"/>
            <a:ext cx="4405154" cy="3776782"/>
          </a:xfrm>
          <a:custGeom>
            <a:avLst/>
            <a:gdLst>
              <a:gd name="connsiteX0" fmla="*/ 279221 w 4405154"/>
              <a:gd name="connsiteY0" fmla="*/ 0 h 3776782"/>
              <a:gd name="connsiteX1" fmla="*/ 4405154 w 4405154"/>
              <a:gd name="connsiteY1" fmla="*/ 0 h 3776782"/>
              <a:gd name="connsiteX2" fmla="*/ 4405154 w 4405154"/>
              <a:gd name="connsiteY2" fmla="*/ 3055054 h 3776782"/>
              <a:gd name="connsiteX3" fmla="*/ 4266200 w 4405154"/>
              <a:gd name="connsiteY3" fmla="*/ 3181344 h 3776782"/>
              <a:gd name="connsiteX4" fmla="*/ 2607554 w 4405154"/>
              <a:gd name="connsiteY4" fmla="*/ 3776782 h 3776782"/>
              <a:gd name="connsiteX5" fmla="*/ 0 w 4405154"/>
              <a:gd name="connsiteY5" fmla="*/ 1169228 h 3776782"/>
              <a:gd name="connsiteX6" fmla="*/ 204915 w 4405154"/>
              <a:gd name="connsiteY6" fmla="*/ 154250 h 377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154" h="3776782">
                <a:moveTo>
                  <a:pt x="279221" y="0"/>
                </a:moveTo>
                <a:lnTo>
                  <a:pt x="4405154" y="0"/>
                </a:lnTo>
                <a:lnTo>
                  <a:pt x="4405154" y="3055054"/>
                </a:lnTo>
                <a:lnTo>
                  <a:pt x="4266200" y="3181344"/>
                </a:lnTo>
                <a:cubicBezTo>
                  <a:pt x="3815461" y="3553326"/>
                  <a:pt x="3237603" y="3776782"/>
                  <a:pt x="2607554" y="3776782"/>
                </a:cubicBezTo>
                <a:cubicBezTo>
                  <a:pt x="1167442" y="3776782"/>
                  <a:pt x="0" y="2609341"/>
                  <a:pt x="0" y="1169228"/>
                </a:cubicBezTo>
                <a:cubicBezTo>
                  <a:pt x="0" y="809200"/>
                  <a:pt x="72965" y="466214"/>
                  <a:pt x="204915" y="154250"/>
                </a:cubicBezTo>
                <a:close/>
              </a:path>
            </a:pathLst>
          </a:custGeom>
          <a:effectLst>
            <a:softEdge rad="0"/>
          </a:effectLst>
        </p:spPr>
      </p:pic>
      <p:pic>
        <p:nvPicPr>
          <p:cNvPr id="5" name="Picture 4" descr="A close up of some grass&#10;&#10;Description automatically generated">
            <a:extLst>
              <a:ext uri="{FF2B5EF4-FFF2-40B4-BE49-F238E27FC236}">
                <a16:creationId xmlns:a16="http://schemas.microsoft.com/office/drawing/2014/main" id="{E2E5A36B-DCD0-4D02-AAE6-26569BAAEB5B}"/>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l="5983" r="6222"/>
          <a:stretch/>
        </p:blipFill>
        <p:spPr>
          <a:xfrm>
            <a:off x="8738478" y="3917271"/>
            <a:ext cx="3453522" cy="2950205"/>
          </a:xfrm>
          <a:custGeom>
            <a:avLst/>
            <a:gdLst>
              <a:gd name="connsiteX0" fmla="*/ 1901420 w 3453522"/>
              <a:gd name="connsiteY0" fmla="*/ 0 h 2950205"/>
              <a:gd name="connsiteX1" fmla="*/ 3368648 w 3453522"/>
              <a:gd name="connsiteY1" fmla="*/ 691940 h 2950205"/>
              <a:gd name="connsiteX2" fmla="*/ 3453522 w 3453522"/>
              <a:gd name="connsiteY2" fmla="*/ 805440 h 2950205"/>
              <a:gd name="connsiteX3" fmla="*/ 3453522 w 3453522"/>
              <a:gd name="connsiteY3" fmla="*/ 2950205 h 2950205"/>
              <a:gd name="connsiteX4" fmla="*/ 316036 w 3453522"/>
              <a:gd name="connsiteY4" fmla="*/ 2950205 h 2950205"/>
              <a:gd name="connsiteX5" fmla="*/ 229491 w 3453522"/>
              <a:gd name="connsiteY5" fmla="*/ 2807749 h 2950205"/>
              <a:gd name="connsiteX6" fmla="*/ 0 w 3453522"/>
              <a:gd name="connsiteY6" fmla="*/ 1901419 h 2950205"/>
              <a:gd name="connsiteX7" fmla="*/ 1901420 w 3453522"/>
              <a:gd name="connsiteY7" fmla="*/ 0 h 295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53522" h="2950205">
                <a:moveTo>
                  <a:pt x="1901420" y="0"/>
                </a:moveTo>
                <a:cubicBezTo>
                  <a:pt x="2492116" y="0"/>
                  <a:pt x="3019900" y="269355"/>
                  <a:pt x="3368648" y="691940"/>
                </a:cubicBezTo>
                <a:lnTo>
                  <a:pt x="3453522" y="805440"/>
                </a:lnTo>
                <a:lnTo>
                  <a:pt x="3453522" y="2950205"/>
                </a:lnTo>
                <a:lnTo>
                  <a:pt x="316036" y="2950205"/>
                </a:lnTo>
                <a:lnTo>
                  <a:pt x="229491" y="2807749"/>
                </a:lnTo>
                <a:cubicBezTo>
                  <a:pt x="83134" y="2538330"/>
                  <a:pt x="0" y="2229583"/>
                  <a:pt x="0" y="1901419"/>
                </a:cubicBezTo>
                <a:cubicBezTo>
                  <a:pt x="0" y="851294"/>
                  <a:pt x="851295" y="0"/>
                  <a:pt x="1901420" y="0"/>
                </a:cubicBezTo>
                <a:close/>
              </a:path>
            </a:pathLst>
          </a:custGeom>
          <a:effectLst>
            <a:softEdge rad="0"/>
          </a:effectLst>
        </p:spPr>
      </p:pic>
      <p:pic>
        <p:nvPicPr>
          <p:cNvPr id="16" name="Picture 15">
            <a:extLst>
              <a:ext uri="{FF2B5EF4-FFF2-40B4-BE49-F238E27FC236}">
                <a16:creationId xmlns:a16="http://schemas.microsoft.com/office/drawing/2014/main" id="{8557749F-B943-4D30-8F08-8AA92F25A8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E676BC2-6853-449E-BC24-3D434A6C0221}"/>
              </a:ext>
            </a:extLst>
          </p:cNvPr>
          <p:cNvSpPr>
            <a:spLocks noGrp="1"/>
          </p:cNvSpPr>
          <p:nvPr>
            <p:ph type="title"/>
          </p:nvPr>
        </p:nvSpPr>
        <p:spPr>
          <a:xfrm>
            <a:off x="811844" y="802955"/>
            <a:ext cx="4467165" cy="1454051"/>
          </a:xfrm>
        </p:spPr>
        <p:txBody>
          <a:bodyPr>
            <a:normAutofit/>
          </a:bodyPr>
          <a:lstStyle/>
          <a:p>
            <a:r>
              <a:rPr lang="en-US" sz="4000" dirty="0">
                <a:solidFill>
                  <a:srgbClr val="000000"/>
                </a:solidFill>
              </a:rPr>
              <a:t>About your teacher!</a:t>
            </a:r>
          </a:p>
        </p:txBody>
      </p:sp>
      <p:sp>
        <p:nvSpPr>
          <p:cNvPr id="3" name="Content Placeholder 2">
            <a:extLst>
              <a:ext uri="{FF2B5EF4-FFF2-40B4-BE49-F238E27FC236}">
                <a16:creationId xmlns:a16="http://schemas.microsoft.com/office/drawing/2014/main" id="{851EFAD3-401C-4F5F-94CD-EB81D89C4B46}"/>
              </a:ext>
            </a:extLst>
          </p:cNvPr>
          <p:cNvSpPr>
            <a:spLocks noGrp="1"/>
          </p:cNvSpPr>
          <p:nvPr>
            <p:ph idx="1"/>
          </p:nvPr>
        </p:nvSpPr>
        <p:spPr>
          <a:xfrm>
            <a:off x="812245" y="1888392"/>
            <a:ext cx="4282740" cy="3639289"/>
          </a:xfrm>
        </p:spPr>
        <p:txBody>
          <a:bodyPr anchor="ctr">
            <a:normAutofit/>
          </a:bodyPr>
          <a:lstStyle/>
          <a:p>
            <a:r>
              <a:rPr lang="en-US" sz="1900" dirty="0">
                <a:solidFill>
                  <a:srgbClr val="000000"/>
                </a:solidFill>
              </a:rPr>
              <a:t>Jenni!</a:t>
            </a:r>
          </a:p>
          <a:p>
            <a:r>
              <a:rPr lang="en-US" sz="1900" dirty="0">
                <a:solidFill>
                  <a:srgbClr val="000000"/>
                </a:solidFill>
              </a:rPr>
              <a:t>From Portland, Maine</a:t>
            </a:r>
          </a:p>
          <a:p>
            <a:r>
              <a:rPr lang="en-US" sz="1900" dirty="0">
                <a:solidFill>
                  <a:srgbClr val="000000"/>
                </a:solidFill>
              </a:rPr>
              <a:t>Student at Wellesley College (Wellesley, MA) </a:t>
            </a:r>
          </a:p>
          <a:p>
            <a:r>
              <a:rPr lang="en-US" sz="1900" dirty="0">
                <a:solidFill>
                  <a:srgbClr val="000000"/>
                </a:solidFill>
              </a:rPr>
              <a:t>Doing research at MIT for the summer, doing this for fun</a:t>
            </a:r>
          </a:p>
          <a:p>
            <a:r>
              <a:rPr lang="en-US" sz="1900" dirty="0">
                <a:solidFill>
                  <a:srgbClr val="000000"/>
                </a:solidFill>
              </a:rPr>
              <a:t>Very passionate mycologist and do it as a hobby on the side – taking pictures and identifying them</a:t>
            </a:r>
          </a:p>
          <a:p>
            <a:pPr lvl="1"/>
            <a:r>
              <a:rPr lang="en-US" sz="1900" dirty="0">
                <a:solidFill>
                  <a:srgbClr val="000000"/>
                </a:solidFill>
              </a:rPr>
              <a:t>Check out some of the pictures that I’ve taken!</a:t>
            </a:r>
          </a:p>
        </p:txBody>
      </p:sp>
    </p:spTree>
    <p:extLst>
      <p:ext uri="{BB962C8B-B14F-4D97-AF65-F5344CB8AC3E}">
        <p14:creationId xmlns:p14="http://schemas.microsoft.com/office/powerpoint/2010/main" val="1383482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2C0EDE5-E417-4141-8C39-98613FC844D4}"/>
              </a:ext>
            </a:extLst>
          </p:cNvPr>
          <p:cNvSpPr>
            <a:spLocks noGrp="1"/>
          </p:cNvSpPr>
          <p:nvPr>
            <p:ph type="title"/>
          </p:nvPr>
        </p:nvSpPr>
        <p:spPr>
          <a:xfrm>
            <a:off x="863029" y="1012004"/>
            <a:ext cx="3416158" cy="4795408"/>
          </a:xfrm>
        </p:spPr>
        <p:txBody>
          <a:bodyPr>
            <a:normAutofit/>
          </a:bodyPr>
          <a:lstStyle/>
          <a:p>
            <a:r>
              <a:rPr lang="en-US">
                <a:solidFill>
                  <a:srgbClr val="FFFFFF"/>
                </a:solidFill>
              </a:rPr>
              <a:t>Introduce yourselves!</a:t>
            </a:r>
          </a:p>
        </p:txBody>
      </p:sp>
      <p:graphicFrame>
        <p:nvGraphicFramePr>
          <p:cNvPr id="5" name="Content Placeholder 2">
            <a:extLst>
              <a:ext uri="{FF2B5EF4-FFF2-40B4-BE49-F238E27FC236}">
                <a16:creationId xmlns:a16="http://schemas.microsoft.com/office/drawing/2014/main" id="{399D42D2-2B54-451F-BCA6-96BD25253170}"/>
              </a:ext>
            </a:extLst>
          </p:cNvPr>
          <p:cNvGraphicFramePr>
            <a:graphicFrameLocks noGrp="1"/>
          </p:cNvGraphicFramePr>
          <p:nvPr>
            <p:ph idx="1"/>
            <p:extLst>
              <p:ext uri="{D42A27DB-BD31-4B8C-83A1-F6EECF244321}">
                <p14:modId xmlns:p14="http://schemas.microsoft.com/office/powerpoint/2010/main" val="324520348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7135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CB527-0476-4573-8D54-32A74990855A}"/>
              </a:ext>
            </a:extLst>
          </p:cNvPr>
          <p:cNvSpPr>
            <a:spLocks noGrp="1"/>
          </p:cNvSpPr>
          <p:nvPr>
            <p:ph type="title"/>
          </p:nvPr>
        </p:nvSpPr>
        <p:spPr>
          <a:xfrm>
            <a:off x="838200" y="365125"/>
            <a:ext cx="10515600" cy="1325563"/>
          </a:xfrm>
        </p:spPr>
        <p:txBody>
          <a:bodyPr>
            <a:normAutofit/>
          </a:bodyPr>
          <a:lstStyle/>
          <a:p>
            <a:r>
              <a:rPr lang="en-US"/>
              <a:t>Class Overview</a:t>
            </a:r>
            <a:endParaRPr lang="en-US" dirty="0"/>
          </a:p>
        </p:txBody>
      </p:sp>
      <p:graphicFrame>
        <p:nvGraphicFramePr>
          <p:cNvPr id="5" name="Content Placeholder 2">
            <a:extLst>
              <a:ext uri="{FF2B5EF4-FFF2-40B4-BE49-F238E27FC236}">
                <a16:creationId xmlns:a16="http://schemas.microsoft.com/office/drawing/2014/main" id="{AF53E50D-ED0F-41DB-A20B-4048DDA14626}"/>
              </a:ext>
            </a:extLst>
          </p:cNvPr>
          <p:cNvGraphicFramePr>
            <a:graphicFrameLocks noGrp="1"/>
          </p:cNvGraphicFramePr>
          <p:nvPr>
            <p:ph idx="1"/>
            <p:extLst>
              <p:ext uri="{D42A27DB-BD31-4B8C-83A1-F6EECF244321}">
                <p14:modId xmlns:p14="http://schemas.microsoft.com/office/powerpoint/2010/main" val="12236938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9470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le of dirt&#10;&#10;Description automatically generated">
            <a:extLst>
              <a:ext uri="{FF2B5EF4-FFF2-40B4-BE49-F238E27FC236}">
                <a16:creationId xmlns:a16="http://schemas.microsoft.com/office/drawing/2014/main" id="{8072615F-7444-42E1-BCC8-16ECD549E491}"/>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17062" r="7938"/>
          <a:stretch/>
        </p:blipFill>
        <p:spPr>
          <a:xfrm rot="16200000">
            <a:off x="2667000" y="-2666999"/>
            <a:ext cx="6857999" cy="12192000"/>
          </a:xfrm>
          <a:prstGeom prst="rect">
            <a:avLst/>
          </a:prstGeom>
        </p:spPr>
      </p:pic>
      <p:sp>
        <p:nvSpPr>
          <p:cNvPr id="2" name="Title 1">
            <a:extLst>
              <a:ext uri="{FF2B5EF4-FFF2-40B4-BE49-F238E27FC236}">
                <a16:creationId xmlns:a16="http://schemas.microsoft.com/office/drawing/2014/main" id="{AC3489AD-8F91-40BC-B440-803915DC2928}"/>
              </a:ext>
            </a:extLst>
          </p:cNvPr>
          <p:cNvSpPr>
            <a:spLocks noGrp="1"/>
          </p:cNvSpPr>
          <p:nvPr>
            <p:ph type="title"/>
          </p:nvPr>
        </p:nvSpPr>
        <p:spPr>
          <a:xfrm>
            <a:off x="838201" y="1065862"/>
            <a:ext cx="3313164" cy="4726276"/>
          </a:xfrm>
        </p:spPr>
        <p:txBody>
          <a:bodyPr>
            <a:normAutofit/>
          </a:bodyPr>
          <a:lstStyle/>
          <a:p>
            <a:pPr algn="r"/>
            <a:r>
              <a:rPr lang="en-US" sz="4000">
                <a:solidFill>
                  <a:srgbClr val="FFFFFF"/>
                </a:solidFill>
              </a:rPr>
              <a:t>What is Mycology?</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3DCCAD-FE59-479E-BB4F-47B72562C34F}"/>
              </a:ext>
            </a:extLst>
          </p:cNvPr>
          <p:cNvSpPr>
            <a:spLocks noGrp="1"/>
          </p:cNvSpPr>
          <p:nvPr>
            <p:ph idx="1"/>
          </p:nvPr>
        </p:nvSpPr>
        <p:spPr>
          <a:xfrm>
            <a:off x="5155379" y="1065862"/>
            <a:ext cx="5744685" cy="4726276"/>
          </a:xfrm>
        </p:spPr>
        <p:txBody>
          <a:bodyPr anchor="ctr">
            <a:normAutofit/>
          </a:bodyPr>
          <a:lstStyle/>
          <a:p>
            <a:r>
              <a:rPr lang="en-US" sz="2000" b="1" dirty="0">
                <a:solidFill>
                  <a:srgbClr val="FFFFFF"/>
                </a:solidFill>
              </a:rPr>
              <a:t>“Mycology</a:t>
            </a:r>
            <a:r>
              <a:rPr lang="en-US" sz="2000" dirty="0">
                <a:solidFill>
                  <a:srgbClr val="FFFFFF"/>
                </a:solidFill>
              </a:rPr>
              <a:t> is the branch of biology concerned with the study of fungi, including their genetic and biochemical properties, their taxonomy and their use to humans, as well as their dangers, such as toxicity or infection.”</a:t>
            </a:r>
          </a:p>
        </p:txBody>
      </p:sp>
    </p:spTree>
    <p:extLst>
      <p:ext uri="{BB962C8B-B14F-4D97-AF65-F5344CB8AC3E}">
        <p14:creationId xmlns:p14="http://schemas.microsoft.com/office/powerpoint/2010/main" val="7974095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41045-2330-413A-8CB2-9C97F3D2CBC3}"/>
              </a:ext>
            </a:extLst>
          </p:cNvPr>
          <p:cNvSpPr>
            <a:spLocks noGrp="1"/>
          </p:cNvSpPr>
          <p:nvPr>
            <p:ph type="title"/>
          </p:nvPr>
        </p:nvSpPr>
        <p:spPr>
          <a:xfrm>
            <a:off x="801098" y="1396289"/>
            <a:ext cx="4624342" cy="1325563"/>
          </a:xfrm>
        </p:spPr>
        <p:txBody>
          <a:bodyPr>
            <a:normAutofit/>
          </a:bodyPr>
          <a:lstStyle/>
          <a:p>
            <a:r>
              <a:rPr lang="en-US"/>
              <a:t>So, what even ARE fungi?</a:t>
            </a:r>
            <a:endParaRPr lang="en-US" dirty="0"/>
          </a:p>
        </p:txBody>
      </p:sp>
      <p:sp>
        <p:nvSpPr>
          <p:cNvPr id="3082" name="Oval 76">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80" name="Picture 8" descr="Image result for chytrid">
            <a:extLst>
              <a:ext uri="{FF2B5EF4-FFF2-40B4-BE49-F238E27FC236}">
                <a16:creationId xmlns:a16="http://schemas.microsoft.com/office/drawing/2014/main" id="{EAE40439-499D-4199-8F7D-D68013D40E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602" r="-1" b="-1"/>
          <a:stretch/>
        </p:blipFill>
        <p:spPr bwMode="auto">
          <a:xfrm>
            <a:off x="5680087" y="361702"/>
            <a:ext cx="1691640" cy="1691640"/>
          </a:xfrm>
          <a:custGeom>
            <a:avLst/>
            <a:gdLst>
              <a:gd name="connsiteX0" fmla="*/ 978408 w 1956816"/>
              <a:gd name="connsiteY0" fmla="*/ 0 h 1956816"/>
              <a:gd name="connsiteX1" fmla="*/ 1956816 w 1956816"/>
              <a:gd name="connsiteY1" fmla="*/ 978408 h 1956816"/>
              <a:gd name="connsiteX2" fmla="*/ 978408 w 1956816"/>
              <a:gd name="connsiteY2" fmla="*/ 1956816 h 1956816"/>
              <a:gd name="connsiteX3" fmla="*/ 0 w 1956816"/>
              <a:gd name="connsiteY3" fmla="*/ 978408 h 1956816"/>
              <a:gd name="connsiteX4" fmla="*/ 978408 w 1956816"/>
              <a:gd name="connsiteY4" fmla="*/ 0 h 1956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CC7C28E-6D86-40EF-9E00-95A29D7E6E95}"/>
              </a:ext>
            </a:extLst>
          </p:cNvPr>
          <p:cNvSpPr>
            <a:spLocks noGrp="1"/>
          </p:cNvSpPr>
          <p:nvPr>
            <p:ph idx="1"/>
          </p:nvPr>
        </p:nvSpPr>
        <p:spPr>
          <a:xfrm>
            <a:off x="805543" y="2871982"/>
            <a:ext cx="4558309" cy="3181684"/>
          </a:xfrm>
        </p:spPr>
        <p:txBody>
          <a:bodyPr anchor="t">
            <a:normAutofit/>
          </a:bodyPr>
          <a:lstStyle/>
          <a:p>
            <a:r>
              <a:rPr lang="en-US" sz="1800" dirty="0"/>
              <a:t>“A eukaryotic organism that fall under the classification Fungi”</a:t>
            </a:r>
          </a:p>
          <a:p>
            <a:r>
              <a:rPr lang="en-US" sz="1800" dirty="0"/>
              <a:t>Macroscopic, form fruiting bodies (mushrooms)</a:t>
            </a:r>
          </a:p>
          <a:p>
            <a:r>
              <a:rPr lang="en-US" sz="1800" dirty="0"/>
              <a:t>Multicellular molds</a:t>
            </a:r>
          </a:p>
          <a:p>
            <a:r>
              <a:rPr lang="en-US" sz="1800" dirty="0"/>
              <a:t>Single celled yeasts</a:t>
            </a:r>
          </a:p>
          <a:p>
            <a:r>
              <a:rPr lang="en-US" sz="1800" dirty="0"/>
              <a:t>Chytrids</a:t>
            </a:r>
          </a:p>
        </p:txBody>
      </p:sp>
      <p:sp>
        <p:nvSpPr>
          <p:cNvPr id="79" name="Freeform: Shape 78">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Oval 80">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6" name="Picture 4" descr="Image result for mold">
            <a:extLst>
              <a:ext uri="{FF2B5EF4-FFF2-40B4-BE49-F238E27FC236}">
                <a16:creationId xmlns:a16="http://schemas.microsoft.com/office/drawing/2014/main" id="{E1C8B280-A9DE-497F-8112-7DFBC926B2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540" r="20709" b="-2"/>
          <a:stretch/>
        </p:blipFill>
        <p:spPr bwMode="auto">
          <a:xfrm>
            <a:off x="5838252" y="2722161"/>
            <a:ext cx="2743200" cy="2743200"/>
          </a:xfrm>
          <a:custGeom>
            <a:avLst/>
            <a:gdLst>
              <a:gd name="connsiteX0" fmla="*/ 1417320 w 2834640"/>
              <a:gd name="connsiteY0" fmla="*/ 0 h 2834640"/>
              <a:gd name="connsiteX1" fmla="*/ 2834640 w 2834640"/>
              <a:gd name="connsiteY1" fmla="*/ 1417320 h 2834640"/>
              <a:gd name="connsiteX2" fmla="*/ 1417320 w 2834640"/>
              <a:gd name="connsiteY2" fmla="*/ 2834640 h 2834640"/>
              <a:gd name="connsiteX3" fmla="*/ 0 w 2834640"/>
              <a:gd name="connsiteY3" fmla="*/ 1417320 h 2834640"/>
              <a:gd name="connsiteX4" fmla="*/ 1417320 w 2834640"/>
              <a:gd name="connsiteY4" fmla="*/ 0 h 2834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a:extLst>
            <a:ext uri="{909E8E84-426E-40DD-AFC4-6F175D3DCCD1}">
              <a14:hiddenFill xmlns:a14="http://schemas.microsoft.com/office/drawing/2010/main">
                <a:solidFill>
                  <a:srgbClr val="FFFFFF"/>
                </a:solidFill>
              </a14:hiddenFill>
            </a:ext>
          </a:extLst>
        </p:spPr>
      </p:pic>
      <p:pic>
        <p:nvPicPr>
          <p:cNvPr id="3078" name="Picture 6" descr="Image result for yeast">
            <a:extLst>
              <a:ext uri="{FF2B5EF4-FFF2-40B4-BE49-F238E27FC236}">
                <a16:creationId xmlns:a16="http://schemas.microsoft.com/office/drawing/2014/main" id="{C49A32D8-50F4-4E78-948D-83CABA0098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850" r="25486"/>
          <a:stretch/>
        </p:blipFill>
        <p:spPr bwMode="auto">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a:extLst>
            <a:ext uri="{909E8E84-426E-40DD-AFC4-6F175D3DCCD1}">
              <a14:hiddenFill xmlns:a14="http://schemas.microsoft.com/office/drawing/2010/main">
                <a:solidFill>
                  <a:srgbClr val="FFFFFF"/>
                </a:solidFill>
              </a14:hiddenFill>
            </a:ext>
          </a:extLst>
        </p:spPr>
      </p:pic>
      <p:sp>
        <p:nvSpPr>
          <p:cNvPr id="83" name="Freeform: Shape 82">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74" name="Picture 2" descr="Image result for mushrooms">
            <a:extLst>
              <a:ext uri="{FF2B5EF4-FFF2-40B4-BE49-F238E27FC236}">
                <a16:creationId xmlns:a16="http://schemas.microsoft.com/office/drawing/2014/main" id="{014067F2-4BA0-4046-B3B6-E595B266AA4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530" r="8936" b="2"/>
          <a:stretch/>
        </p:blipFill>
        <p:spPr bwMode="auto">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47824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ushroom time lapse - Life in 60 seconds">
            <a:hlinkClick r:id="" action="ppaction://media"/>
            <a:extLst>
              <a:ext uri="{FF2B5EF4-FFF2-40B4-BE49-F238E27FC236}">
                <a16:creationId xmlns:a16="http://schemas.microsoft.com/office/drawing/2014/main" id="{4858879A-CC30-4D7A-A7F9-0D1D157A437E}"/>
              </a:ext>
            </a:extLst>
          </p:cNvPr>
          <p:cNvPicPr>
            <a:picLocks noRot="1" noChangeAspect="1"/>
          </p:cNvPicPr>
          <p:nvPr>
            <a:videoFile r:link="rId1"/>
          </p:nvPr>
        </p:nvPicPr>
        <p:blipFill>
          <a:blip r:embed="rId4"/>
          <a:stretch>
            <a:fillRect/>
          </a:stretch>
        </p:blipFill>
        <p:spPr>
          <a:xfrm>
            <a:off x="1021492" y="528251"/>
            <a:ext cx="9671222" cy="5440062"/>
          </a:xfrm>
          <a:prstGeom prst="rect">
            <a:avLst/>
          </a:prstGeom>
        </p:spPr>
      </p:pic>
    </p:spTree>
    <p:extLst>
      <p:ext uri="{BB962C8B-B14F-4D97-AF65-F5344CB8AC3E}">
        <p14:creationId xmlns:p14="http://schemas.microsoft.com/office/powerpoint/2010/main" val="193910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omato Time-Lapse Mold">
            <a:hlinkClick r:id="" action="ppaction://media"/>
            <a:extLst>
              <a:ext uri="{FF2B5EF4-FFF2-40B4-BE49-F238E27FC236}">
                <a16:creationId xmlns:a16="http://schemas.microsoft.com/office/drawing/2014/main" id="{3484EF20-4251-4A09-8C12-FE68925D41DD}"/>
              </a:ext>
            </a:extLst>
          </p:cNvPr>
          <p:cNvPicPr>
            <a:picLocks noRot="1" noChangeAspect="1"/>
          </p:cNvPicPr>
          <p:nvPr>
            <a:videoFile r:link="rId1"/>
          </p:nvPr>
        </p:nvPicPr>
        <p:blipFill>
          <a:blip r:embed="rId4"/>
          <a:stretch>
            <a:fillRect/>
          </a:stretch>
        </p:blipFill>
        <p:spPr>
          <a:xfrm>
            <a:off x="873211" y="503538"/>
            <a:ext cx="10000737" cy="5625414"/>
          </a:xfrm>
          <a:prstGeom prst="rect">
            <a:avLst/>
          </a:prstGeom>
        </p:spPr>
      </p:pic>
    </p:spTree>
    <p:extLst>
      <p:ext uri="{BB962C8B-B14F-4D97-AF65-F5344CB8AC3E}">
        <p14:creationId xmlns:p14="http://schemas.microsoft.com/office/powerpoint/2010/main" val="193286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Mass amphibian extinctions globally caused by fungal disease">
            <a:hlinkClick r:id="" action="ppaction://media"/>
            <a:extLst>
              <a:ext uri="{FF2B5EF4-FFF2-40B4-BE49-F238E27FC236}">
                <a16:creationId xmlns:a16="http://schemas.microsoft.com/office/drawing/2014/main" id="{9895E11B-66C3-4E10-8410-7FA82AD5A2A6}"/>
              </a:ext>
            </a:extLst>
          </p:cNvPr>
          <p:cNvPicPr>
            <a:picLocks noRot="1" noChangeAspect="1"/>
          </p:cNvPicPr>
          <p:nvPr>
            <a:videoFile r:link="rId1"/>
          </p:nvPr>
        </p:nvPicPr>
        <p:blipFill>
          <a:blip r:embed="rId4"/>
          <a:stretch>
            <a:fillRect/>
          </a:stretch>
        </p:blipFill>
        <p:spPr>
          <a:xfrm>
            <a:off x="1647568" y="874240"/>
            <a:ext cx="8770551" cy="4933435"/>
          </a:xfrm>
          <a:prstGeom prst="rect">
            <a:avLst/>
          </a:prstGeom>
        </p:spPr>
      </p:pic>
    </p:spTree>
    <p:extLst>
      <p:ext uri="{BB962C8B-B14F-4D97-AF65-F5344CB8AC3E}">
        <p14:creationId xmlns:p14="http://schemas.microsoft.com/office/powerpoint/2010/main" val="395585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3156008-2113-42E1-B658-3751BBBDA59A}"/>
              </a:ext>
            </a:extLst>
          </p:cNvPr>
          <p:cNvSpPr>
            <a:spLocks noGrp="1"/>
          </p:cNvSpPr>
          <p:nvPr>
            <p:ph type="title"/>
          </p:nvPr>
        </p:nvSpPr>
        <p:spPr>
          <a:xfrm>
            <a:off x="643467" y="640080"/>
            <a:ext cx="3096427" cy="5613236"/>
          </a:xfrm>
        </p:spPr>
        <p:txBody>
          <a:bodyPr anchor="ctr">
            <a:normAutofit/>
          </a:bodyPr>
          <a:lstStyle/>
          <a:p>
            <a:r>
              <a:rPr lang="en-US" dirty="0">
                <a:solidFill>
                  <a:srgbClr val="FFFFFF"/>
                </a:solidFill>
              </a:rPr>
              <a:t>The Phylogenetic Tree</a:t>
            </a:r>
          </a:p>
        </p:txBody>
      </p:sp>
      <p:sp>
        <p:nvSpPr>
          <p:cNvPr id="3" name="Content Placeholder 2">
            <a:extLst>
              <a:ext uri="{FF2B5EF4-FFF2-40B4-BE49-F238E27FC236}">
                <a16:creationId xmlns:a16="http://schemas.microsoft.com/office/drawing/2014/main" id="{0FD61A87-33FD-4376-B307-90CF4759B6C6}"/>
              </a:ext>
            </a:extLst>
          </p:cNvPr>
          <p:cNvSpPr>
            <a:spLocks noGrp="1"/>
          </p:cNvSpPr>
          <p:nvPr>
            <p:ph idx="1"/>
          </p:nvPr>
        </p:nvSpPr>
        <p:spPr>
          <a:xfrm>
            <a:off x="4699818" y="640082"/>
            <a:ext cx="6848715" cy="2484884"/>
          </a:xfrm>
        </p:spPr>
        <p:txBody>
          <a:bodyPr anchor="ctr">
            <a:normAutofit/>
          </a:bodyPr>
          <a:lstStyle/>
          <a:p>
            <a:r>
              <a:rPr lang="en-US" sz="2000" dirty="0"/>
              <a:t>Diagram which shows relationships between organisms (related to taxonomy)</a:t>
            </a:r>
          </a:p>
          <a:p>
            <a:r>
              <a:rPr lang="en-US" sz="2000" dirty="0"/>
              <a:t>Can be evolutionary, characteristic based, or genetics based</a:t>
            </a:r>
          </a:p>
          <a:p>
            <a:r>
              <a:rPr lang="en-US" sz="2000" dirty="0"/>
              <a:t>All forms of life have come from a common ancestor, hence the fact that they are all connected</a:t>
            </a:r>
          </a:p>
          <a:p>
            <a:endParaRPr lang="en-US" sz="2000" dirty="0"/>
          </a:p>
        </p:txBody>
      </p:sp>
      <p:pic>
        <p:nvPicPr>
          <p:cNvPr id="1026" name="Picture 2" descr="Image result for phylogenetic tree of life">
            <a:extLst>
              <a:ext uri="{FF2B5EF4-FFF2-40B4-BE49-F238E27FC236}">
                <a16:creationId xmlns:a16="http://schemas.microsoft.com/office/drawing/2014/main" id="{93FA0D44-A006-4757-8B3D-61979CCD9AE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87499" y="2807010"/>
            <a:ext cx="6961034" cy="3410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879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4" name="Picture 6" descr="Image result for plant">
            <a:extLst>
              <a:ext uri="{FF2B5EF4-FFF2-40B4-BE49-F238E27FC236}">
                <a16:creationId xmlns:a16="http://schemas.microsoft.com/office/drawing/2014/main" id="{1CC18A77-61D6-49ED-B174-6ECBDDAA9C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12896"/>
          <a:stretch/>
        </p:blipFill>
        <p:spPr bwMode="auto">
          <a:xfrm>
            <a:off x="6948294" y="3328988"/>
            <a:ext cx="5148346" cy="337661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fungi">
            <a:extLst>
              <a:ext uri="{FF2B5EF4-FFF2-40B4-BE49-F238E27FC236}">
                <a16:creationId xmlns:a16="http://schemas.microsoft.com/office/drawing/2014/main" id="{4C1D1685-74D2-438B-88D7-1927F6786C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 b="11556"/>
          <a:stretch/>
        </p:blipFill>
        <p:spPr bwMode="auto">
          <a:xfrm>
            <a:off x="95360" y="152400"/>
            <a:ext cx="6852935" cy="65531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cat">
            <a:extLst>
              <a:ext uri="{FF2B5EF4-FFF2-40B4-BE49-F238E27FC236}">
                <a16:creationId xmlns:a16="http://schemas.microsoft.com/office/drawing/2014/main" id="{A5572A65-E8A8-4BC3-A91B-8D9C6594A2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294" y="152400"/>
            <a:ext cx="5148345" cy="3176589"/>
          </a:xfrm>
          <a:prstGeom prst="rect">
            <a:avLst/>
          </a:prstGeom>
          <a:noFill/>
          <a:extLst>
            <a:ext uri="{909E8E84-426E-40DD-AFC4-6F175D3DCCD1}">
              <a14:hiddenFill xmlns:a14="http://schemas.microsoft.com/office/drawing/2010/main">
                <a:solidFill>
                  <a:srgbClr val="FFFFFF"/>
                </a:solidFill>
              </a14:hiddenFill>
            </a:ext>
          </a:extLst>
        </p:spPr>
      </p:pic>
      <p:sp>
        <p:nvSpPr>
          <p:cNvPr id="6" name="Arrow: Left-Right 5">
            <a:extLst>
              <a:ext uri="{FF2B5EF4-FFF2-40B4-BE49-F238E27FC236}">
                <a16:creationId xmlns:a16="http://schemas.microsoft.com/office/drawing/2014/main" id="{51B61330-A489-4659-8DC5-4B8422437A7E}"/>
              </a:ext>
            </a:extLst>
          </p:cNvPr>
          <p:cNvSpPr/>
          <p:nvPr/>
        </p:nvSpPr>
        <p:spPr>
          <a:xfrm rot="20943146">
            <a:off x="5990841" y="2158087"/>
            <a:ext cx="1885950" cy="272415"/>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7DA6620-73CF-4635-92BB-69814AD07DC4}"/>
              </a:ext>
            </a:extLst>
          </p:cNvPr>
          <p:cNvSpPr txBox="1"/>
          <p:nvPr/>
        </p:nvSpPr>
        <p:spPr>
          <a:xfrm rot="20955317">
            <a:off x="6130834" y="1808974"/>
            <a:ext cx="1706759" cy="369332"/>
          </a:xfrm>
          <a:prstGeom prst="rect">
            <a:avLst/>
          </a:prstGeom>
          <a:noFill/>
        </p:spPr>
        <p:txBody>
          <a:bodyPr wrap="square" rtlCol="0">
            <a:spAutoFit/>
          </a:bodyPr>
          <a:lstStyle/>
          <a:p>
            <a:r>
              <a:rPr lang="en-US" b="1" dirty="0">
                <a:solidFill>
                  <a:schemeClr val="bg1"/>
                </a:solidFill>
              </a:rPr>
              <a:t>More related!</a:t>
            </a:r>
          </a:p>
        </p:txBody>
      </p:sp>
    </p:spTree>
    <p:extLst>
      <p:ext uri="{BB962C8B-B14F-4D97-AF65-F5344CB8AC3E}">
        <p14:creationId xmlns:p14="http://schemas.microsoft.com/office/powerpoint/2010/main" val="185044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1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08A374-308B-4E8D-B96A-1692ADFFECDF}"/>
              </a:ext>
            </a:extLst>
          </p:cNvPr>
          <p:cNvSpPr>
            <a:spLocks noGrp="1"/>
          </p:cNvSpPr>
          <p:nvPr>
            <p:ph type="title"/>
          </p:nvPr>
        </p:nvSpPr>
        <p:spPr>
          <a:xfrm>
            <a:off x="863029" y="1012004"/>
            <a:ext cx="3416158" cy="4795408"/>
          </a:xfrm>
        </p:spPr>
        <p:txBody>
          <a:bodyPr>
            <a:normAutofit/>
          </a:bodyPr>
          <a:lstStyle/>
          <a:p>
            <a:r>
              <a:rPr lang="en-US">
                <a:solidFill>
                  <a:srgbClr val="FFFFFF"/>
                </a:solidFill>
              </a:rPr>
              <a:t>What are the similarities?</a:t>
            </a:r>
          </a:p>
        </p:txBody>
      </p:sp>
      <p:graphicFrame>
        <p:nvGraphicFramePr>
          <p:cNvPr id="17" name="Content Placeholder 6">
            <a:extLst>
              <a:ext uri="{FF2B5EF4-FFF2-40B4-BE49-F238E27FC236}">
                <a16:creationId xmlns:a16="http://schemas.microsoft.com/office/drawing/2014/main" id="{0EC2AAE5-7871-4666-85B2-DDDFA8060C61}"/>
              </a:ext>
            </a:extLst>
          </p:cNvPr>
          <p:cNvGraphicFramePr>
            <a:graphicFrameLocks noGrp="1"/>
          </p:cNvGraphicFramePr>
          <p:nvPr>
            <p:ph idx="1"/>
            <p:extLst>
              <p:ext uri="{D42A27DB-BD31-4B8C-83A1-F6EECF244321}">
                <p14:modId xmlns:p14="http://schemas.microsoft.com/office/powerpoint/2010/main" val="348446241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9375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Image result for fungi cell">
            <a:extLst>
              <a:ext uri="{FF2B5EF4-FFF2-40B4-BE49-F238E27FC236}">
                <a16:creationId xmlns:a16="http://schemas.microsoft.com/office/drawing/2014/main" id="{23CC988D-5EAF-4D9A-A979-28CBAE182D4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72964" y="0"/>
            <a:ext cx="8623535" cy="6791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682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Image result for fungi structure">
            <a:extLst>
              <a:ext uri="{FF2B5EF4-FFF2-40B4-BE49-F238E27FC236}">
                <a16:creationId xmlns:a16="http://schemas.microsoft.com/office/drawing/2014/main" id="{20A5BC3D-0E29-4047-BF11-FC6CA247198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994352"/>
            <a:ext cx="6716272" cy="486929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yphae of the penicillium mold">
            <a:extLst>
              <a:ext uri="{FF2B5EF4-FFF2-40B4-BE49-F238E27FC236}">
                <a16:creationId xmlns:a16="http://schemas.microsoft.com/office/drawing/2014/main" id="{91412DC9-8580-4BF4-9C4A-B51530FD8BE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34655" y="1916392"/>
            <a:ext cx="4172712" cy="302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334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81E2-7C37-4A05-A7D0-8DF0F103EF0B}"/>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gn="ctr"/>
            <a:r>
              <a:rPr lang="en-US" sz="6000" kern="1200">
                <a:solidFill>
                  <a:schemeClr val="tx1"/>
                </a:solidFill>
                <a:latin typeface="+mj-lt"/>
                <a:ea typeface="+mj-ea"/>
                <a:cs typeface="+mj-cs"/>
              </a:rPr>
              <a:t>“Humongous Fungus”</a:t>
            </a:r>
          </a:p>
        </p:txBody>
      </p:sp>
      <p:pic>
        <p:nvPicPr>
          <p:cNvPr id="7170" name="Picture 2" descr="Armillaria Ostoyae">
            <a:extLst>
              <a:ext uri="{FF2B5EF4-FFF2-40B4-BE49-F238E27FC236}">
                <a16:creationId xmlns:a16="http://schemas.microsoft.com/office/drawing/2014/main" id="{CAD3E10F-94E6-42D1-A963-160FD1A89C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523" r="3074" b="-2"/>
          <a:stretch/>
        </p:blipFill>
        <p:spPr bwMode="auto">
          <a:xfrm>
            <a:off x="321628" y="320511"/>
            <a:ext cx="3794760" cy="393097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en.es-static.us/upl/2017/12/honey-fungus-oregon-e1512496424329.jpg">
            <a:extLst>
              <a:ext uri="{FF2B5EF4-FFF2-40B4-BE49-F238E27FC236}">
                <a16:creationId xmlns:a16="http://schemas.microsoft.com/office/drawing/2014/main" id="{23243146-AA9C-43F9-A0BE-8F20AC19CD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973" r="10591" b="2"/>
          <a:stretch/>
        </p:blipFill>
        <p:spPr bwMode="auto">
          <a:xfrm>
            <a:off x="4198385" y="320511"/>
            <a:ext cx="3794760" cy="393097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ushroom Map">
            <a:extLst>
              <a:ext uri="{FF2B5EF4-FFF2-40B4-BE49-F238E27FC236}">
                <a16:creationId xmlns:a16="http://schemas.microsoft.com/office/drawing/2014/main" id="{2153745B-DC84-4539-8DE5-B39600CA4C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763" r="22077" b="-1"/>
          <a:stretch/>
        </p:blipFill>
        <p:spPr bwMode="auto">
          <a:xfrm>
            <a:off x="8075142" y="320511"/>
            <a:ext cx="3794760" cy="3930978"/>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60188E89-AF78-40F6-B787-E9BD9C625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F8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722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B6985E-BC6F-488A-A0B8-09D5FA362468}"/>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Mushrooms: The Fruiting Body</a:t>
            </a: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26" name="Picture 2" descr="Image result for fruiting body diagram">
            <a:extLst>
              <a:ext uri="{FF2B5EF4-FFF2-40B4-BE49-F238E27FC236}">
                <a16:creationId xmlns:a16="http://schemas.microsoft.com/office/drawing/2014/main" id="{57392993-F681-423E-A4B1-BF999E3604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34938" y="488602"/>
            <a:ext cx="6000812" cy="588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779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E02F3C71-C981-4614-98EA-D6C494F80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991A05-4530-4A4B-B96A-F9F5C2F1F990}"/>
              </a:ext>
            </a:extLst>
          </p:cNvPr>
          <p:cNvSpPr>
            <a:spLocks noGrp="1"/>
          </p:cNvSpPr>
          <p:nvPr>
            <p:ph type="title"/>
          </p:nvPr>
        </p:nvSpPr>
        <p:spPr>
          <a:xfrm>
            <a:off x="821516" y="640263"/>
            <a:ext cx="6204984" cy="1344975"/>
          </a:xfrm>
        </p:spPr>
        <p:txBody>
          <a:bodyPr>
            <a:normAutofit/>
          </a:bodyPr>
          <a:lstStyle/>
          <a:p>
            <a:r>
              <a:rPr lang="en-US" sz="4000"/>
              <a:t>Spores + Spore Prints</a:t>
            </a:r>
          </a:p>
        </p:txBody>
      </p:sp>
      <p:sp>
        <p:nvSpPr>
          <p:cNvPr id="3" name="Content Placeholder 2">
            <a:extLst>
              <a:ext uri="{FF2B5EF4-FFF2-40B4-BE49-F238E27FC236}">
                <a16:creationId xmlns:a16="http://schemas.microsoft.com/office/drawing/2014/main" id="{AB6C116A-73B9-4655-BB48-DDA99E3BACA7}"/>
              </a:ext>
            </a:extLst>
          </p:cNvPr>
          <p:cNvSpPr>
            <a:spLocks noGrp="1"/>
          </p:cNvSpPr>
          <p:nvPr>
            <p:ph idx="1"/>
          </p:nvPr>
        </p:nvSpPr>
        <p:spPr>
          <a:xfrm>
            <a:off x="821515" y="2121762"/>
            <a:ext cx="6204984" cy="3626917"/>
          </a:xfrm>
        </p:spPr>
        <p:txBody>
          <a:bodyPr>
            <a:normAutofit/>
          </a:bodyPr>
          <a:lstStyle/>
          <a:p>
            <a:r>
              <a:rPr lang="en-US" sz="2400" dirty="0"/>
              <a:t>Fungi can reproduce both sexually and asexually</a:t>
            </a:r>
          </a:p>
          <a:p>
            <a:r>
              <a:rPr lang="en-US" sz="2400" dirty="0"/>
              <a:t>In both cases, they use spores to reproduce – can think of as the equivalent of seeds for plants</a:t>
            </a:r>
          </a:p>
          <a:p>
            <a:r>
              <a:rPr lang="en-US" sz="2400" dirty="0"/>
              <a:t>Form on basidia of the fruiting body and spread into the air in order to germinate</a:t>
            </a:r>
          </a:p>
          <a:p>
            <a:r>
              <a:rPr lang="en-US" sz="2400" dirty="0"/>
              <a:t>Spore prints are used to identify and grow mushrooms, as well as for art!</a:t>
            </a:r>
          </a:p>
          <a:p>
            <a:endParaRPr lang="en-US" sz="2400" dirty="0"/>
          </a:p>
        </p:txBody>
      </p:sp>
      <p:pic>
        <p:nvPicPr>
          <p:cNvPr id="2052" name="Picture 4" descr="Image result for spore prints">
            <a:extLst>
              <a:ext uri="{FF2B5EF4-FFF2-40B4-BE49-F238E27FC236}">
                <a16:creationId xmlns:a16="http://schemas.microsoft.com/office/drawing/2014/main" id="{14FC005A-8BA2-4CDB-BFB6-E865697CDF2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29551" y="202134"/>
            <a:ext cx="3776664" cy="261534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fruiting body diagram">
            <a:extLst>
              <a:ext uri="{FF2B5EF4-FFF2-40B4-BE49-F238E27FC236}">
                <a16:creationId xmlns:a16="http://schemas.microsoft.com/office/drawing/2014/main" id="{E30DAFA9-D824-40DC-9269-C34D6D23BB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29551" y="2922249"/>
            <a:ext cx="4042410" cy="3202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372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758554-B46D-401A-9578-52AF3DACCE1E}"/>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Spore Printing Activity!</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E6ACADE6-8EE4-414D-B408-DEE63F635FB8}"/>
              </a:ext>
            </a:extLst>
          </p:cNvPr>
          <p:cNvSpPr>
            <a:spLocks noGrp="1"/>
          </p:cNvSpPr>
          <p:nvPr>
            <p:ph idx="1"/>
          </p:nvPr>
        </p:nvSpPr>
        <p:spPr>
          <a:xfrm>
            <a:off x="4976031" y="963877"/>
            <a:ext cx="6377769" cy="4930246"/>
          </a:xfrm>
        </p:spPr>
        <p:txBody>
          <a:bodyPr anchor="ctr">
            <a:normAutofit/>
          </a:bodyPr>
          <a:lstStyle/>
          <a:p>
            <a:r>
              <a:rPr lang="en-US" sz="2400" dirty="0"/>
              <a:t>On the piece of paper you are given, write:</a:t>
            </a:r>
          </a:p>
          <a:p>
            <a:pPr lvl="1"/>
            <a:r>
              <a:rPr lang="en-US" dirty="0"/>
              <a:t>Your name</a:t>
            </a:r>
          </a:p>
          <a:p>
            <a:pPr lvl="1"/>
            <a:r>
              <a:rPr lang="en-US" dirty="0"/>
              <a:t>Date</a:t>
            </a:r>
          </a:p>
          <a:p>
            <a:pPr lvl="1"/>
            <a:r>
              <a:rPr lang="en-US" dirty="0"/>
              <a:t>“</a:t>
            </a:r>
            <a:r>
              <a:rPr lang="en-US" b="1" i="1" dirty="0"/>
              <a:t>Lentinula </a:t>
            </a:r>
            <a:r>
              <a:rPr lang="en-US" b="1" i="1" dirty="0" err="1"/>
              <a:t>edodes</a:t>
            </a:r>
            <a:r>
              <a:rPr lang="en-US" i="1" dirty="0"/>
              <a:t>” – </a:t>
            </a:r>
            <a:r>
              <a:rPr lang="en-US" dirty="0"/>
              <a:t>species of the mushroom we are spore printing </a:t>
            </a:r>
          </a:p>
          <a:p>
            <a:r>
              <a:rPr lang="en-US" sz="2400" dirty="0"/>
              <a:t>Pick your desired mushroom – all shiitakes from the grocery store</a:t>
            </a:r>
          </a:p>
          <a:p>
            <a:r>
              <a:rPr lang="en-US" sz="2400" dirty="0"/>
              <a:t>Carefully cut or rip off the stem, put it face down on the paper</a:t>
            </a:r>
          </a:p>
          <a:p>
            <a:r>
              <a:rPr lang="en-US" sz="2400" dirty="0"/>
              <a:t>Hand it to me when you’re done – I will place it in a Tupperware for proper humidity</a:t>
            </a:r>
          </a:p>
          <a:p>
            <a:r>
              <a:rPr lang="en-US" sz="2400" dirty="0"/>
              <a:t>Wait until next week to see results!</a:t>
            </a:r>
          </a:p>
        </p:txBody>
      </p:sp>
    </p:spTree>
    <p:extLst>
      <p:ext uri="{BB962C8B-B14F-4D97-AF65-F5344CB8AC3E}">
        <p14:creationId xmlns:p14="http://schemas.microsoft.com/office/powerpoint/2010/main" val="1545594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1B62E-CEFC-458E-B290-F904E1A304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F551D29-15FD-4CA0-81AA-096AAAAB7E99}"/>
              </a:ext>
            </a:extLst>
          </p:cNvPr>
          <p:cNvSpPr>
            <a:spLocks noGrp="1"/>
          </p:cNvSpPr>
          <p:nvPr>
            <p:ph idx="1"/>
          </p:nvPr>
        </p:nvSpPr>
        <p:spPr/>
        <p:txBody>
          <a:bodyPr/>
          <a:lstStyle/>
          <a:p>
            <a:endParaRPr lang="en-US"/>
          </a:p>
        </p:txBody>
      </p:sp>
      <p:pic>
        <p:nvPicPr>
          <p:cNvPr id="1026" name="Picture 2" descr="Image result for fungi reproductive cycle">
            <a:extLst>
              <a:ext uri="{FF2B5EF4-FFF2-40B4-BE49-F238E27FC236}">
                <a16:creationId xmlns:a16="http://schemas.microsoft.com/office/drawing/2014/main" id="{A0E4225B-518E-4349-8214-2A3DCE454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3338"/>
            <a:ext cx="7620000" cy="6791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03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956</Words>
  <Application>Microsoft Office PowerPoint</Application>
  <PresentationFormat>Widescreen</PresentationFormat>
  <Paragraphs>100</Paragraphs>
  <Slides>19</Slides>
  <Notes>12</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Introduction to Mycology!</vt:lpstr>
      <vt:lpstr>About your teacher!</vt:lpstr>
      <vt:lpstr>Introduce yourselves!</vt:lpstr>
      <vt:lpstr>Class Overview</vt:lpstr>
      <vt:lpstr>What is Mycology?</vt:lpstr>
      <vt:lpstr>So, what even ARE fungi?</vt:lpstr>
      <vt:lpstr>PowerPoint Presentation</vt:lpstr>
      <vt:lpstr>PowerPoint Presentation</vt:lpstr>
      <vt:lpstr>PowerPoint Presentation</vt:lpstr>
      <vt:lpstr>The Phylogenetic Tree</vt:lpstr>
      <vt:lpstr>PowerPoint Presentation</vt:lpstr>
      <vt:lpstr>What are the similarities?</vt:lpstr>
      <vt:lpstr>PowerPoint Presentation</vt:lpstr>
      <vt:lpstr>PowerPoint Presentation</vt:lpstr>
      <vt:lpstr>“Humongous Fungus”</vt:lpstr>
      <vt:lpstr>Mushrooms: The Fruiting Body</vt:lpstr>
      <vt:lpstr>Spores + Spore Prints</vt:lpstr>
      <vt:lpstr>Spore Printing Activity!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Mycology!</dc:title>
  <dc:creator>Jenni Nguyen</dc:creator>
  <cp:lastModifiedBy>Jenni Nguyen</cp:lastModifiedBy>
  <cp:revision>6</cp:revision>
  <dcterms:created xsi:type="dcterms:W3CDTF">2019-07-07T04:15:46Z</dcterms:created>
  <dcterms:modified xsi:type="dcterms:W3CDTF">2019-07-07T14:52:16Z</dcterms:modified>
</cp:coreProperties>
</file>