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2" r:id="rId6"/>
    <p:sldId id="261" r:id="rId7"/>
    <p:sldId id="266" r:id="rId8"/>
    <p:sldId id="262" r:id="rId9"/>
    <p:sldId id="260" r:id="rId10"/>
    <p:sldId id="263" r:id="rId11"/>
    <p:sldId id="264" r:id="rId12"/>
    <p:sldId id="27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E2F27BD-EF70-4958-B1F6-E1E3AEA557E2}" type="datetimeFigureOut">
              <a:rPr lang="en-US" smtClean="0"/>
              <a:t>11/20/2010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C47CCFE-6EE0-4D6B-BD28-486E7C1086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2F27BD-EF70-4958-B1F6-E1E3AEA557E2}" type="datetimeFigureOut">
              <a:rPr lang="en-US" smtClean="0"/>
              <a:t>11/20/2010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47CCFE-6EE0-4D6B-BD28-486E7C1086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2F27BD-EF70-4958-B1F6-E1E3AEA557E2}" type="datetimeFigureOut">
              <a:rPr lang="en-US" smtClean="0"/>
              <a:t>11/20/2010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47CCFE-6EE0-4D6B-BD28-486E7C1086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2F27BD-EF70-4958-B1F6-E1E3AEA557E2}" type="datetimeFigureOut">
              <a:rPr lang="en-US" smtClean="0"/>
              <a:t>11/20/2010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47CCFE-6EE0-4D6B-BD28-486E7C1086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2F27BD-EF70-4958-B1F6-E1E3AEA557E2}" type="datetimeFigureOut">
              <a:rPr lang="en-US" smtClean="0"/>
              <a:t>11/20/2010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47CCFE-6EE0-4D6B-BD28-486E7C1086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2F27BD-EF70-4958-B1F6-E1E3AEA557E2}" type="datetimeFigureOut">
              <a:rPr lang="en-US" smtClean="0"/>
              <a:t>11/20/2010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47CCFE-6EE0-4D6B-BD28-486E7C1086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2F27BD-EF70-4958-B1F6-E1E3AEA557E2}" type="datetimeFigureOut">
              <a:rPr lang="en-US" smtClean="0"/>
              <a:t>11/20/2010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47CCFE-6EE0-4D6B-BD28-486E7C1086B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2F27BD-EF70-4958-B1F6-E1E3AEA557E2}" type="datetimeFigureOut">
              <a:rPr lang="en-US" smtClean="0"/>
              <a:t>11/20/2010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47CCFE-6EE0-4D6B-BD28-486E7C1086B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2F27BD-EF70-4958-B1F6-E1E3AEA557E2}" type="datetimeFigureOut">
              <a:rPr lang="en-US" smtClean="0"/>
              <a:t>11/20/2010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47CCFE-6EE0-4D6B-BD28-486E7C1086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E2F27BD-EF70-4958-B1F6-E1E3AEA557E2}" type="datetimeFigureOut">
              <a:rPr lang="en-US" smtClean="0"/>
              <a:t>11/20/2010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47CCFE-6EE0-4D6B-BD28-486E7C1086B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E2F27BD-EF70-4958-B1F6-E1E3AEA557E2}" type="datetimeFigureOut">
              <a:rPr lang="en-US" smtClean="0"/>
              <a:t>11/20/2010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C47CCFE-6EE0-4D6B-BD28-486E7C1086B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E2F27BD-EF70-4958-B1F6-E1E3AEA557E2}" type="datetimeFigureOut">
              <a:rPr lang="en-US" smtClean="0"/>
              <a:t>11/20/2010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C47CCFE-6EE0-4D6B-BD28-486E7C1086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Science of Stem Cells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Christopher Cervantes</a:t>
            </a:r>
          </a:p>
          <a:p>
            <a:pPr algn="ctr"/>
            <a:r>
              <a:rPr lang="en-US" dirty="0" smtClean="0"/>
              <a:t>Massachusetts Institute of Technology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57200"/>
            <a:ext cx="647349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533400"/>
            <a:ext cx="6629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753083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04800"/>
            <a:ext cx="6241743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8600"/>
            <a:ext cx="702775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15000" cy="53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352800"/>
            <a:ext cx="350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76400"/>
            <a:ext cx="4657266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676400"/>
            <a:ext cx="392514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9027" y="3962400"/>
            <a:ext cx="3884974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14400"/>
            <a:ext cx="6324600" cy="434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57200"/>
            <a:ext cx="6294783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838200"/>
            <a:ext cx="5715000" cy="41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76200"/>
            <a:ext cx="7162800" cy="551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066800"/>
            <a:ext cx="6553200" cy="463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81200"/>
            <a:ext cx="3886200" cy="236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914400"/>
            <a:ext cx="4733925" cy="510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463</TotalTime>
  <Words>11</Words>
  <Application>Microsoft Office PowerPoint</Application>
  <PresentationFormat>On-screen Show (4:3)</PresentationFormat>
  <Paragraphs>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The Science of Stem Cells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Science of Stem Cells</dc:title>
  <dc:creator>TDC</dc:creator>
  <cp:lastModifiedBy>Christopher Cervantes</cp:lastModifiedBy>
  <cp:revision>23</cp:revision>
  <dcterms:created xsi:type="dcterms:W3CDTF">2010-11-20T19:30:56Z</dcterms:created>
  <dcterms:modified xsi:type="dcterms:W3CDTF">2010-11-21T03:19:59Z</dcterms:modified>
</cp:coreProperties>
</file>