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17532a8f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17532a8f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kgravel@mit.edu" TargetMode="External"/><Relationship Id="rId4" Type="http://schemas.openxmlformats.org/officeDocument/2006/relationships/hyperlink" Target="mailto:edb22@mit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Pok</a:t>
            </a: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émon card instructions!!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 an image in the top right box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fill out the text fields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major accomplishments: don’t worry too much about finding their “biggest” accomplishment, just list anything you find cool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Fields: what type of math did they generally work 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Biographical information: can include the dates they were alive, where they’re from, education, family info, side gigs, or anything else you find interesting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Fun fact: put something you want to share during our round of lightening fun facts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 your slides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kgravel@mit.edu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4"/>
              </a:rPr>
              <a:t>edb22@mit.edu</a:t>
            </a:r>
            <a:r>
              <a:rPr lang="en"/>
              <a:t>, and </a:t>
            </a:r>
            <a:r>
              <a:rPr lang="en" sz="165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M14301-teachers@esp.mit.edu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8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855325"/>
            <a:ext cx="2296800" cy="2134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picture</a:t>
            </a:r>
            <a:endParaRPr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2883400" y="855325"/>
            <a:ext cx="5948700" cy="1618500"/>
          </a:xfrm>
          <a:prstGeom prst="rect">
            <a:avLst/>
          </a:prstGeom>
          <a:solidFill>
            <a:srgbClr val="FFFFFF">
              <a:alpha val="46930"/>
            </a:srgbClr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Major accomplishments:</a:t>
            </a:r>
            <a:endParaRPr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2883400" y="2648025"/>
            <a:ext cx="5948700" cy="1326300"/>
          </a:xfrm>
          <a:prstGeom prst="rect">
            <a:avLst/>
          </a:prstGeom>
          <a:solidFill>
            <a:srgbClr val="FFFFFF">
              <a:alpha val="4693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Other biographical info</a:t>
            </a:r>
            <a:r>
              <a:rPr lang="en"/>
              <a:t>:</a:t>
            </a:r>
            <a:endParaRPr/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311500" y="4135250"/>
            <a:ext cx="8520600" cy="764700"/>
          </a:xfrm>
          <a:prstGeom prst="rect">
            <a:avLst/>
          </a:prstGeom>
          <a:solidFill>
            <a:srgbClr val="FFFFFF">
              <a:alpha val="46930"/>
            </a:srgbClr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Fun fact</a:t>
            </a:r>
            <a:r>
              <a:rPr lang="en"/>
              <a:t>: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3151050"/>
            <a:ext cx="2296800" cy="823200"/>
          </a:xfrm>
          <a:prstGeom prst="rect">
            <a:avLst/>
          </a:prstGeom>
          <a:solidFill>
            <a:srgbClr val="FFFFFF">
              <a:alpha val="46930"/>
            </a:srgbClr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Field(s):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855325"/>
            <a:ext cx="2296799" cy="213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